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979EA-6F57-43BE-974D-B71956EB0A1A}" type="doc">
      <dgm:prSet loTypeId="urn:microsoft.com/office/officeart/2005/8/layout/hierarchy3" loCatId="hierarchy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06BFBD6-3003-4E9D-8764-33121A403135}">
      <dgm:prSet phldrT="[Текст]"/>
      <dgm:spPr/>
      <dgm:t>
        <a:bodyPr/>
        <a:lstStyle/>
        <a:p>
          <a:r>
            <a:rPr lang="ru-RU" dirty="0" smtClean="0"/>
            <a:t>Неживая природа</a:t>
          </a:r>
          <a:endParaRPr lang="ru-RU" dirty="0"/>
        </a:p>
      </dgm:t>
    </dgm:pt>
    <dgm:pt modelId="{2A6CA037-7AA5-4733-A8C2-47CA707C03A1}" type="parTrans" cxnId="{293EFC2B-900E-49AC-9C1C-80967EC3402D}">
      <dgm:prSet/>
      <dgm:spPr/>
      <dgm:t>
        <a:bodyPr/>
        <a:lstStyle/>
        <a:p>
          <a:endParaRPr lang="ru-RU"/>
        </a:p>
      </dgm:t>
    </dgm:pt>
    <dgm:pt modelId="{8CE9240F-C552-47CF-A920-7374E4F7709C}" type="sibTrans" cxnId="{293EFC2B-900E-49AC-9C1C-80967EC3402D}">
      <dgm:prSet/>
      <dgm:spPr/>
      <dgm:t>
        <a:bodyPr/>
        <a:lstStyle/>
        <a:p>
          <a:endParaRPr lang="ru-RU"/>
        </a:p>
      </dgm:t>
    </dgm:pt>
    <dgm:pt modelId="{1CB12074-F2D0-4B7F-838E-3B7B946555D0}">
      <dgm:prSet phldrT="[Текст]"/>
      <dgm:spPr/>
      <dgm:t>
        <a:bodyPr/>
        <a:lstStyle/>
        <a:p>
          <a:r>
            <a:rPr lang="ru-RU" b="1" dirty="0" smtClean="0"/>
            <a:t>Вода</a:t>
          </a:r>
          <a:endParaRPr lang="ru-RU" b="1" dirty="0"/>
        </a:p>
      </dgm:t>
    </dgm:pt>
    <dgm:pt modelId="{714F4DE3-6C49-4112-B332-6CFA527D3514}" type="parTrans" cxnId="{1F9F9FC2-BC37-4EA1-8D5D-24314DA7CF29}">
      <dgm:prSet/>
      <dgm:spPr/>
      <dgm:t>
        <a:bodyPr/>
        <a:lstStyle/>
        <a:p>
          <a:endParaRPr lang="ru-RU"/>
        </a:p>
      </dgm:t>
    </dgm:pt>
    <dgm:pt modelId="{9ABBEAD3-0069-4A2F-BB5D-45BE4D290972}" type="sibTrans" cxnId="{1F9F9FC2-BC37-4EA1-8D5D-24314DA7CF29}">
      <dgm:prSet/>
      <dgm:spPr/>
      <dgm:t>
        <a:bodyPr/>
        <a:lstStyle/>
        <a:p>
          <a:endParaRPr lang="ru-RU"/>
        </a:p>
      </dgm:t>
    </dgm:pt>
    <dgm:pt modelId="{956BC1E1-6538-4B35-88C7-7427225F7B44}">
      <dgm:prSet phldrT="[Текст]"/>
      <dgm:spPr/>
      <dgm:t>
        <a:bodyPr/>
        <a:lstStyle/>
        <a:p>
          <a:r>
            <a:rPr lang="ru-RU" b="1" dirty="0" smtClean="0"/>
            <a:t>Минеральные вещества</a:t>
          </a:r>
          <a:endParaRPr lang="ru-RU" b="1" dirty="0"/>
        </a:p>
      </dgm:t>
    </dgm:pt>
    <dgm:pt modelId="{03DCC4B2-E10B-4351-A95A-913A69E2ACDE}" type="parTrans" cxnId="{E8DB7125-0625-47F9-9F7E-4F55BDFB1E00}">
      <dgm:prSet/>
      <dgm:spPr/>
      <dgm:t>
        <a:bodyPr/>
        <a:lstStyle/>
        <a:p>
          <a:endParaRPr lang="ru-RU"/>
        </a:p>
      </dgm:t>
    </dgm:pt>
    <dgm:pt modelId="{FE6A522F-B122-421C-9649-411B0C142724}" type="sibTrans" cxnId="{E8DB7125-0625-47F9-9F7E-4F55BDFB1E00}">
      <dgm:prSet/>
      <dgm:spPr/>
      <dgm:t>
        <a:bodyPr/>
        <a:lstStyle/>
        <a:p>
          <a:endParaRPr lang="ru-RU"/>
        </a:p>
      </dgm:t>
    </dgm:pt>
    <dgm:pt modelId="{5A771277-40A7-4A79-B4F6-732B7EDA363B}">
      <dgm:prSet phldrT="[Текст]"/>
      <dgm:spPr/>
      <dgm:t>
        <a:bodyPr/>
        <a:lstStyle/>
        <a:p>
          <a:r>
            <a:rPr lang="ru-RU" dirty="0" smtClean="0"/>
            <a:t>Живая природа</a:t>
          </a:r>
          <a:endParaRPr lang="ru-RU" dirty="0"/>
        </a:p>
      </dgm:t>
    </dgm:pt>
    <dgm:pt modelId="{0C907592-1AF6-4949-A442-4639C529B7B2}" type="parTrans" cxnId="{04098247-7C14-4747-B3EA-3B3C18D42D30}">
      <dgm:prSet/>
      <dgm:spPr/>
      <dgm:t>
        <a:bodyPr/>
        <a:lstStyle/>
        <a:p>
          <a:endParaRPr lang="ru-RU"/>
        </a:p>
      </dgm:t>
    </dgm:pt>
    <dgm:pt modelId="{80847BD6-AFA4-4DD1-9D94-D5E9E0F024B4}" type="sibTrans" cxnId="{04098247-7C14-4747-B3EA-3B3C18D42D30}">
      <dgm:prSet/>
      <dgm:spPr/>
      <dgm:t>
        <a:bodyPr/>
        <a:lstStyle/>
        <a:p>
          <a:endParaRPr lang="ru-RU"/>
        </a:p>
      </dgm:t>
    </dgm:pt>
    <dgm:pt modelId="{15C0CC75-D879-4E12-95FE-D26F0821C8D4}">
      <dgm:prSet phldrT="[Текст]"/>
      <dgm:spPr/>
      <dgm:t>
        <a:bodyPr/>
        <a:lstStyle/>
        <a:p>
          <a:r>
            <a:rPr lang="ru-RU" b="1" dirty="0" smtClean="0"/>
            <a:t>Вода</a:t>
          </a:r>
          <a:endParaRPr lang="ru-RU" b="1" dirty="0"/>
        </a:p>
      </dgm:t>
    </dgm:pt>
    <dgm:pt modelId="{660E0377-682E-4221-A046-D609E4768C8A}" type="parTrans" cxnId="{9EB28A5C-1F60-41CC-8560-ADF7A3508F78}">
      <dgm:prSet/>
      <dgm:spPr/>
      <dgm:t>
        <a:bodyPr/>
        <a:lstStyle/>
        <a:p>
          <a:endParaRPr lang="ru-RU"/>
        </a:p>
      </dgm:t>
    </dgm:pt>
    <dgm:pt modelId="{92379405-8BAC-4494-8C64-4C45CA3A201A}" type="sibTrans" cxnId="{9EB28A5C-1F60-41CC-8560-ADF7A3508F78}">
      <dgm:prSet/>
      <dgm:spPr/>
      <dgm:t>
        <a:bodyPr/>
        <a:lstStyle/>
        <a:p>
          <a:endParaRPr lang="ru-RU"/>
        </a:p>
      </dgm:t>
    </dgm:pt>
    <dgm:pt modelId="{B3DE9361-2A0A-4CB6-8F13-75B4E230F6DB}">
      <dgm:prSet phldrT="[Текст]"/>
      <dgm:spPr/>
      <dgm:t>
        <a:bodyPr/>
        <a:lstStyle/>
        <a:p>
          <a:r>
            <a:rPr lang="ru-RU" b="1" dirty="0" smtClean="0"/>
            <a:t>Минеральные вещества</a:t>
          </a:r>
          <a:endParaRPr lang="ru-RU" b="1" dirty="0"/>
        </a:p>
      </dgm:t>
    </dgm:pt>
    <dgm:pt modelId="{9BAB0E74-18CF-4801-9124-7BB94E140002}" type="parTrans" cxnId="{A3161A37-C414-4225-9F97-A0D565313161}">
      <dgm:prSet/>
      <dgm:spPr/>
      <dgm:t>
        <a:bodyPr/>
        <a:lstStyle/>
        <a:p>
          <a:endParaRPr lang="ru-RU"/>
        </a:p>
      </dgm:t>
    </dgm:pt>
    <dgm:pt modelId="{75887138-68C6-46BC-98A1-6D3676F84C6E}" type="sibTrans" cxnId="{A3161A37-C414-4225-9F97-A0D565313161}">
      <dgm:prSet/>
      <dgm:spPr/>
      <dgm:t>
        <a:bodyPr/>
        <a:lstStyle/>
        <a:p>
          <a:endParaRPr lang="ru-RU"/>
        </a:p>
      </dgm:t>
    </dgm:pt>
    <dgm:pt modelId="{88DABF61-3F9D-4E79-A616-23D1F2E827C5}">
      <dgm:prSet/>
      <dgm:spPr/>
      <dgm:t>
        <a:bodyPr/>
        <a:lstStyle/>
        <a:p>
          <a:r>
            <a:rPr lang="ru-RU" b="1" dirty="0" smtClean="0"/>
            <a:t>БЖУ,</a:t>
          </a:r>
        </a:p>
        <a:p>
          <a:r>
            <a:rPr lang="ru-RU" b="1" dirty="0" smtClean="0"/>
            <a:t>нуклеиновые кислоты</a:t>
          </a:r>
          <a:endParaRPr lang="ru-RU" b="1" dirty="0"/>
        </a:p>
      </dgm:t>
    </dgm:pt>
    <dgm:pt modelId="{880E7217-A7B1-44A8-82C1-E9F8B78F0D4A}" type="parTrans" cxnId="{348509AF-C05B-4C7E-BD0D-2B16CCF264EA}">
      <dgm:prSet/>
      <dgm:spPr/>
      <dgm:t>
        <a:bodyPr/>
        <a:lstStyle/>
        <a:p>
          <a:endParaRPr lang="ru-RU"/>
        </a:p>
      </dgm:t>
    </dgm:pt>
    <dgm:pt modelId="{82A9DF49-3520-417D-99B1-FD92CE2C4A93}" type="sibTrans" cxnId="{348509AF-C05B-4C7E-BD0D-2B16CCF264EA}">
      <dgm:prSet/>
      <dgm:spPr/>
      <dgm:t>
        <a:bodyPr/>
        <a:lstStyle/>
        <a:p>
          <a:endParaRPr lang="ru-RU"/>
        </a:p>
      </dgm:t>
    </dgm:pt>
    <dgm:pt modelId="{45A85181-AE0B-4721-8BA7-8921F3C62821}" type="pres">
      <dgm:prSet presAssocID="{D0D979EA-6F57-43BE-974D-B71956EB0A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461715-F658-4C31-AAA6-06DA551B4C1B}" type="pres">
      <dgm:prSet presAssocID="{D06BFBD6-3003-4E9D-8764-33121A403135}" presName="root" presStyleCnt="0"/>
      <dgm:spPr/>
    </dgm:pt>
    <dgm:pt modelId="{43DFBABA-178B-480E-AB83-7AC122542E37}" type="pres">
      <dgm:prSet presAssocID="{D06BFBD6-3003-4E9D-8764-33121A403135}" presName="rootComposite" presStyleCnt="0"/>
      <dgm:spPr/>
    </dgm:pt>
    <dgm:pt modelId="{B1EE3094-00E7-4276-BBF4-B5AE30C280D6}" type="pres">
      <dgm:prSet presAssocID="{D06BFBD6-3003-4E9D-8764-33121A403135}" presName="rootText" presStyleLbl="node1" presStyleIdx="0" presStyleCnt="2"/>
      <dgm:spPr/>
      <dgm:t>
        <a:bodyPr/>
        <a:lstStyle/>
        <a:p>
          <a:endParaRPr lang="ru-RU"/>
        </a:p>
      </dgm:t>
    </dgm:pt>
    <dgm:pt modelId="{904E05EA-E63E-4961-9868-9D12658AD1E3}" type="pres">
      <dgm:prSet presAssocID="{D06BFBD6-3003-4E9D-8764-33121A403135}" presName="rootConnector" presStyleLbl="node1" presStyleIdx="0" presStyleCnt="2"/>
      <dgm:spPr/>
      <dgm:t>
        <a:bodyPr/>
        <a:lstStyle/>
        <a:p>
          <a:endParaRPr lang="ru-RU"/>
        </a:p>
      </dgm:t>
    </dgm:pt>
    <dgm:pt modelId="{089FBE46-B212-4658-84BE-10F63A9F3525}" type="pres">
      <dgm:prSet presAssocID="{D06BFBD6-3003-4E9D-8764-33121A403135}" presName="childShape" presStyleCnt="0"/>
      <dgm:spPr/>
    </dgm:pt>
    <dgm:pt modelId="{932F6D9F-C3B1-4703-BA70-6E396EA9E3FA}" type="pres">
      <dgm:prSet presAssocID="{714F4DE3-6C49-4112-B332-6CFA527D351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1763DC8-909B-4CC8-981A-FD946E2F9CA3}" type="pres">
      <dgm:prSet presAssocID="{1CB12074-F2D0-4B7F-838E-3B7B946555D0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81E80-18CD-4A84-A3BF-E6E1CBAA256C}" type="pres">
      <dgm:prSet presAssocID="{03DCC4B2-E10B-4351-A95A-913A69E2ACD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BE96764-8939-4624-8C67-0B39A535DCCC}" type="pres">
      <dgm:prSet presAssocID="{956BC1E1-6538-4B35-88C7-7427225F7B44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48834-B196-407D-8F82-DBDAE2E47A8B}" type="pres">
      <dgm:prSet presAssocID="{5A771277-40A7-4A79-B4F6-732B7EDA363B}" presName="root" presStyleCnt="0"/>
      <dgm:spPr/>
    </dgm:pt>
    <dgm:pt modelId="{3D36671A-3DB6-4FFE-A36E-DFBDB709AD5A}" type="pres">
      <dgm:prSet presAssocID="{5A771277-40A7-4A79-B4F6-732B7EDA363B}" presName="rootComposite" presStyleCnt="0"/>
      <dgm:spPr/>
    </dgm:pt>
    <dgm:pt modelId="{6D2035E9-AAF4-4E6F-A143-C5C5BB4AE2F5}" type="pres">
      <dgm:prSet presAssocID="{5A771277-40A7-4A79-B4F6-732B7EDA363B}" presName="rootText" presStyleLbl="node1" presStyleIdx="1" presStyleCnt="2"/>
      <dgm:spPr/>
      <dgm:t>
        <a:bodyPr/>
        <a:lstStyle/>
        <a:p>
          <a:endParaRPr lang="ru-RU"/>
        </a:p>
      </dgm:t>
    </dgm:pt>
    <dgm:pt modelId="{A62DCBDE-1349-439D-97CA-97399D24DEFD}" type="pres">
      <dgm:prSet presAssocID="{5A771277-40A7-4A79-B4F6-732B7EDA363B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E5CBCA-45D9-425C-A235-006255CEBCAF}" type="pres">
      <dgm:prSet presAssocID="{5A771277-40A7-4A79-B4F6-732B7EDA363B}" presName="childShape" presStyleCnt="0"/>
      <dgm:spPr/>
    </dgm:pt>
    <dgm:pt modelId="{3D9A7636-73AA-4BB5-A310-FE20A05927D0}" type="pres">
      <dgm:prSet presAssocID="{660E0377-682E-4221-A046-D609E4768C8A}" presName="Name13" presStyleLbl="parChTrans1D2" presStyleIdx="2" presStyleCnt="5"/>
      <dgm:spPr/>
      <dgm:t>
        <a:bodyPr/>
        <a:lstStyle/>
        <a:p>
          <a:endParaRPr lang="ru-RU"/>
        </a:p>
      </dgm:t>
    </dgm:pt>
    <dgm:pt modelId="{AD89E157-E18B-4FB8-9695-947A1C3E3059}" type="pres">
      <dgm:prSet presAssocID="{15C0CC75-D879-4E12-95FE-D26F0821C8D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A855-1E5D-45A3-8A04-F2E7E6743A0B}" type="pres">
      <dgm:prSet presAssocID="{9BAB0E74-18CF-4801-9124-7BB94E14000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8B587C0-A8FA-4790-9634-E5FCC868688D}" type="pres">
      <dgm:prSet presAssocID="{B3DE9361-2A0A-4CB6-8F13-75B4E230F6DB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3101E-7F64-41E5-AA2E-D8C375B0328C}" type="pres">
      <dgm:prSet presAssocID="{880E7217-A7B1-44A8-82C1-E9F8B78F0D4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00BFB7A-AF67-4692-8585-29BA217AEEB5}" type="pres">
      <dgm:prSet presAssocID="{88DABF61-3F9D-4E79-A616-23D1F2E827C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5686C-37BB-4B72-BCC1-AF96A5C3DB7C}" type="presOf" srcId="{03DCC4B2-E10B-4351-A95A-913A69E2ACDE}" destId="{FD281E80-18CD-4A84-A3BF-E6E1CBAA256C}" srcOrd="0" destOrd="0" presId="urn:microsoft.com/office/officeart/2005/8/layout/hierarchy3"/>
    <dgm:cxn modelId="{A4BD1E99-EE75-4D2E-B9CB-DEDDBC7C8157}" type="presOf" srcId="{15C0CC75-D879-4E12-95FE-D26F0821C8D4}" destId="{AD89E157-E18B-4FB8-9695-947A1C3E3059}" srcOrd="0" destOrd="0" presId="urn:microsoft.com/office/officeart/2005/8/layout/hierarchy3"/>
    <dgm:cxn modelId="{E8DB7125-0625-47F9-9F7E-4F55BDFB1E00}" srcId="{D06BFBD6-3003-4E9D-8764-33121A403135}" destId="{956BC1E1-6538-4B35-88C7-7427225F7B44}" srcOrd="1" destOrd="0" parTransId="{03DCC4B2-E10B-4351-A95A-913A69E2ACDE}" sibTransId="{FE6A522F-B122-421C-9649-411B0C142724}"/>
    <dgm:cxn modelId="{348509AF-C05B-4C7E-BD0D-2B16CCF264EA}" srcId="{5A771277-40A7-4A79-B4F6-732B7EDA363B}" destId="{88DABF61-3F9D-4E79-A616-23D1F2E827C5}" srcOrd="2" destOrd="0" parTransId="{880E7217-A7B1-44A8-82C1-E9F8B78F0D4A}" sibTransId="{82A9DF49-3520-417D-99B1-FD92CE2C4A93}"/>
    <dgm:cxn modelId="{53038623-FA22-432C-AE4E-C2B9D6A0831F}" type="presOf" srcId="{B3DE9361-2A0A-4CB6-8F13-75B4E230F6DB}" destId="{28B587C0-A8FA-4790-9634-E5FCC868688D}" srcOrd="0" destOrd="0" presId="urn:microsoft.com/office/officeart/2005/8/layout/hierarchy3"/>
    <dgm:cxn modelId="{5CE86858-CCBB-4321-B53E-E5AEB4BD7566}" type="presOf" srcId="{88DABF61-3F9D-4E79-A616-23D1F2E827C5}" destId="{000BFB7A-AF67-4692-8585-29BA217AEEB5}" srcOrd="0" destOrd="0" presId="urn:microsoft.com/office/officeart/2005/8/layout/hierarchy3"/>
    <dgm:cxn modelId="{05B54902-163F-4A57-AA0C-1233494FF9B7}" type="presOf" srcId="{660E0377-682E-4221-A046-D609E4768C8A}" destId="{3D9A7636-73AA-4BB5-A310-FE20A05927D0}" srcOrd="0" destOrd="0" presId="urn:microsoft.com/office/officeart/2005/8/layout/hierarchy3"/>
    <dgm:cxn modelId="{542D2788-EC9F-4022-8381-2BC586D07A81}" type="presOf" srcId="{5A771277-40A7-4A79-B4F6-732B7EDA363B}" destId="{A62DCBDE-1349-439D-97CA-97399D24DEFD}" srcOrd="1" destOrd="0" presId="urn:microsoft.com/office/officeart/2005/8/layout/hierarchy3"/>
    <dgm:cxn modelId="{1F9F9FC2-BC37-4EA1-8D5D-24314DA7CF29}" srcId="{D06BFBD6-3003-4E9D-8764-33121A403135}" destId="{1CB12074-F2D0-4B7F-838E-3B7B946555D0}" srcOrd="0" destOrd="0" parTransId="{714F4DE3-6C49-4112-B332-6CFA527D3514}" sibTransId="{9ABBEAD3-0069-4A2F-BB5D-45BE4D290972}"/>
    <dgm:cxn modelId="{1BE40BA9-D984-4D0C-9B54-26A2C41903C7}" type="presOf" srcId="{5A771277-40A7-4A79-B4F6-732B7EDA363B}" destId="{6D2035E9-AAF4-4E6F-A143-C5C5BB4AE2F5}" srcOrd="0" destOrd="0" presId="urn:microsoft.com/office/officeart/2005/8/layout/hierarchy3"/>
    <dgm:cxn modelId="{73CD1CC8-5A8B-49C2-A696-7AB56E9B2636}" type="presOf" srcId="{9BAB0E74-18CF-4801-9124-7BB94E140002}" destId="{9ACCA855-1E5D-45A3-8A04-F2E7E6743A0B}" srcOrd="0" destOrd="0" presId="urn:microsoft.com/office/officeart/2005/8/layout/hierarchy3"/>
    <dgm:cxn modelId="{D1EE4733-8056-43DB-A103-6DAF453F10C6}" type="presOf" srcId="{880E7217-A7B1-44A8-82C1-E9F8B78F0D4A}" destId="{3443101E-7F64-41E5-AA2E-D8C375B0328C}" srcOrd="0" destOrd="0" presId="urn:microsoft.com/office/officeart/2005/8/layout/hierarchy3"/>
    <dgm:cxn modelId="{C5860732-7CD3-4523-B081-146320D2810A}" type="presOf" srcId="{D06BFBD6-3003-4E9D-8764-33121A403135}" destId="{B1EE3094-00E7-4276-BBF4-B5AE30C280D6}" srcOrd="0" destOrd="0" presId="urn:microsoft.com/office/officeart/2005/8/layout/hierarchy3"/>
    <dgm:cxn modelId="{9EB28A5C-1F60-41CC-8560-ADF7A3508F78}" srcId="{5A771277-40A7-4A79-B4F6-732B7EDA363B}" destId="{15C0CC75-D879-4E12-95FE-D26F0821C8D4}" srcOrd="0" destOrd="0" parTransId="{660E0377-682E-4221-A046-D609E4768C8A}" sibTransId="{92379405-8BAC-4494-8C64-4C45CA3A201A}"/>
    <dgm:cxn modelId="{4D1575A0-5E8C-4C98-85DC-3188C4360605}" type="presOf" srcId="{D0D979EA-6F57-43BE-974D-B71956EB0A1A}" destId="{45A85181-AE0B-4721-8BA7-8921F3C62821}" srcOrd="0" destOrd="0" presId="urn:microsoft.com/office/officeart/2005/8/layout/hierarchy3"/>
    <dgm:cxn modelId="{293EFC2B-900E-49AC-9C1C-80967EC3402D}" srcId="{D0D979EA-6F57-43BE-974D-B71956EB0A1A}" destId="{D06BFBD6-3003-4E9D-8764-33121A403135}" srcOrd="0" destOrd="0" parTransId="{2A6CA037-7AA5-4733-A8C2-47CA707C03A1}" sibTransId="{8CE9240F-C552-47CF-A920-7374E4F7709C}"/>
    <dgm:cxn modelId="{A9AC9DCD-798F-4DA3-A7FA-17C7D77853BF}" type="presOf" srcId="{714F4DE3-6C49-4112-B332-6CFA527D3514}" destId="{932F6D9F-C3B1-4703-BA70-6E396EA9E3FA}" srcOrd="0" destOrd="0" presId="urn:microsoft.com/office/officeart/2005/8/layout/hierarchy3"/>
    <dgm:cxn modelId="{209536C3-E708-4D5B-B042-B1FA7B2312CB}" type="presOf" srcId="{D06BFBD6-3003-4E9D-8764-33121A403135}" destId="{904E05EA-E63E-4961-9868-9D12658AD1E3}" srcOrd="1" destOrd="0" presId="urn:microsoft.com/office/officeart/2005/8/layout/hierarchy3"/>
    <dgm:cxn modelId="{E70CCD67-2F3A-4384-AADA-E45A98BB08CB}" type="presOf" srcId="{1CB12074-F2D0-4B7F-838E-3B7B946555D0}" destId="{A1763DC8-909B-4CC8-981A-FD946E2F9CA3}" srcOrd="0" destOrd="0" presId="urn:microsoft.com/office/officeart/2005/8/layout/hierarchy3"/>
    <dgm:cxn modelId="{22C8D5C9-D1C3-499F-8793-E147ED9C021F}" type="presOf" srcId="{956BC1E1-6538-4B35-88C7-7427225F7B44}" destId="{7BE96764-8939-4624-8C67-0B39A535DCCC}" srcOrd="0" destOrd="0" presId="urn:microsoft.com/office/officeart/2005/8/layout/hierarchy3"/>
    <dgm:cxn modelId="{04098247-7C14-4747-B3EA-3B3C18D42D30}" srcId="{D0D979EA-6F57-43BE-974D-B71956EB0A1A}" destId="{5A771277-40A7-4A79-B4F6-732B7EDA363B}" srcOrd="1" destOrd="0" parTransId="{0C907592-1AF6-4949-A442-4639C529B7B2}" sibTransId="{80847BD6-AFA4-4DD1-9D94-D5E9E0F024B4}"/>
    <dgm:cxn modelId="{A3161A37-C414-4225-9F97-A0D565313161}" srcId="{5A771277-40A7-4A79-B4F6-732B7EDA363B}" destId="{B3DE9361-2A0A-4CB6-8F13-75B4E230F6DB}" srcOrd="1" destOrd="0" parTransId="{9BAB0E74-18CF-4801-9124-7BB94E140002}" sibTransId="{75887138-68C6-46BC-98A1-6D3676F84C6E}"/>
    <dgm:cxn modelId="{F167F792-3385-45BD-A354-A5732100FDA3}" type="presParOf" srcId="{45A85181-AE0B-4721-8BA7-8921F3C62821}" destId="{F5461715-F658-4C31-AAA6-06DA551B4C1B}" srcOrd="0" destOrd="0" presId="urn:microsoft.com/office/officeart/2005/8/layout/hierarchy3"/>
    <dgm:cxn modelId="{CAE52808-D952-4842-8224-3B3F189E9F39}" type="presParOf" srcId="{F5461715-F658-4C31-AAA6-06DA551B4C1B}" destId="{43DFBABA-178B-480E-AB83-7AC122542E37}" srcOrd="0" destOrd="0" presId="urn:microsoft.com/office/officeart/2005/8/layout/hierarchy3"/>
    <dgm:cxn modelId="{2EC61BF0-177A-4D8D-8FF1-32D3B48EC4A2}" type="presParOf" srcId="{43DFBABA-178B-480E-AB83-7AC122542E37}" destId="{B1EE3094-00E7-4276-BBF4-B5AE30C280D6}" srcOrd="0" destOrd="0" presId="urn:microsoft.com/office/officeart/2005/8/layout/hierarchy3"/>
    <dgm:cxn modelId="{AEC14E4F-DB53-4263-8D7C-1C9FDB42E313}" type="presParOf" srcId="{43DFBABA-178B-480E-AB83-7AC122542E37}" destId="{904E05EA-E63E-4961-9868-9D12658AD1E3}" srcOrd="1" destOrd="0" presId="urn:microsoft.com/office/officeart/2005/8/layout/hierarchy3"/>
    <dgm:cxn modelId="{A95B5D6E-C5A8-4B58-8686-5347D7776D82}" type="presParOf" srcId="{F5461715-F658-4C31-AAA6-06DA551B4C1B}" destId="{089FBE46-B212-4658-84BE-10F63A9F3525}" srcOrd="1" destOrd="0" presId="urn:microsoft.com/office/officeart/2005/8/layout/hierarchy3"/>
    <dgm:cxn modelId="{30A9D9D3-1880-4C66-ABA8-51ED2C653CD5}" type="presParOf" srcId="{089FBE46-B212-4658-84BE-10F63A9F3525}" destId="{932F6D9F-C3B1-4703-BA70-6E396EA9E3FA}" srcOrd="0" destOrd="0" presId="urn:microsoft.com/office/officeart/2005/8/layout/hierarchy3"/>
    <dgm:cxn modelId="{529F4F35-B8D4-403D-A15A-B04A507B70BE}" type="presParOf" srcId="{089FBE46-B212-4658-84BE-10F63A9F3525}" destId="{A1763DC8-909B-4CC8-981A-FD946E2F9CA3}" srcOrd="1" destOrd="0" presId="urn:microsoft.com/office/officeart/2005/8/layout/hierarchy3"/>
    <dgm:cxn modelId="{1FB1D1B1-FA28-4192-86D0-B538D82AF61E}" type="presParOf" srcId="{089FBE46-B212-4658-84BE-10F63A9F3525}" destId="{FD281E80-18CD-4A84-A3BF-E6E1CBAA256C}" srcOrd="2" destOrd="0" presId="urn:microsoft.com/office/officeart/2005/8/layout/hierarchy3"/>
    <dgm:cxn modelId="{BDA3FE83-085C-455F-A629-3F1C28BF89D3}" type="presParOf" srcId="{089FBE46-B212-4658-84BE-10F63A9F3525}" destId="{7BE96764-8939-4624-8C67-0B39A535DCCC}" srcOrd="3" destOrd="0" presId="urn:microsoft.com/office/officeart/2005/8/layout/hierarchy3"/>
    <dgm:cxn modelId="{62B96AC2-58C0-487D-8234-B2E8C68F1923}" type="presParOf" srcId="{45A85181-AE0B-4721-8BA7-8921F3C62821}" destId="{02648834-B196-407D-8F82-DBDAE2E47A8B}" srcOrd="1" destOrd="0" presId="urn:microsoft.com/office/officeart/2005/8/layout/hierarchy3"/>
    <dgm:cxn modelId="{A010AA39-3C3D-41C6-AE60-F020EB21B63A}" type="presParOf" srcId="{02648834-B196-407D-8F82-DBDAE2E47A8B}" destId="{3D36671A-3DB6-4FFE-A36E-DFBDB709AD5A}" srcOrd="0" destOrd="0" presId="urn:microsoft.com/office/officeart/2005/8/layout/hierarchy3"/>
    <dgm:cxn modelId="{1C009328-42E1-46CC-96BB-02B8CD1AB449}" type="presParOf" srcId="{3D36671A-3DB6-4FFE-A36E-DFBDB709AD5A}" destId="{6D2035E9-AAF4-4E6F-A143-C5C5BB4AE2F5}" srcOrd="0" destOrd="0" presId="urn:microsoft.com/office/officeart/2005/8/layout/hierarchy3"/>
    <dgm:cxn modelId="{630E6CF0-B28B-484A-8541-7BC1DC577CCA}" type="presParOf" srcId="{3D36671A-3DB6-4FFE-A36E-DFBDB709AD5A}" destId="{A62DCBDE-1349-439D-97CA-97399D24DEFD}" srcOrd="1" destOrd="0" presId="urn:microsoft.com/office/officeart/2005/8/layout/hierarchy3"/>
    <dgm:cxn modelId="{D9D8B3BD-8F45-4275-9E9C-5C750977B338}" type="presParOf" srcId="{02648834-B196-407D-8F82-DBDAE2E47A8B}" destId="{F1E5CBCA-45D9-425C-A235-006255CEBCAF}" srcOrd="1" destOrd="0" presId="urn:microsoft.com/office/officeart/2005/8/layout/hierarchy3"/>
    <dgm:cxn modelId="{50F744A1-54C6-466B-9DDE-E00A2FCA0876}" type="presParOf" srcId="{F1E5CBCA-45D9-425C-A235-006255CEBCAF}" destId="{3D9A7636-73AA-4BB5-A310-FE20A05927D0}" srcOrd="0" destOrd="0" presId="urn:microsoft.com/office/officeart/2005/8/layout/hierarchy3"/>
    <dgm:cxn modelId="{63DB254A-75CE-47F9-990D-FA1299190C9E}" type="presParOf" srcId="{F1E5CBCA-45D9-425C-A235-006255CEBCAF}" destId="{AD89E157-E18B-4FB8-9695-947A1C3E3059}" srcOrd="1" destOrd="0" presId="urn:microsoft.com/office/officeart/2005/8/layout/hierarchy3"/>
    <dgm:cxn modelId="{02D26659-2348-40D4-8716-E49100D866C6}" type="presParOf" srcId="{F1E5CBCA-45D9-425C-A235-006255CEBCAF}" destId="{9ACCA855-1E5D-45A3-8A04-F2E7E6743A0B}" srcOrd="2" destOrd="0" presId="urn:microsoft.com/office/officeart/2005/8/layout/hierarchy3"/>
    <dgm:cxn modelId="{839B32AE-C7FA-4A4F-9012-98AB692DC9C7}" type="presParOf" srcId="{F1E5CBCA-45D9-425C-A235-006255CEBCAF}" destId="{28B587C0-A8FA-4790-9634-E5FCC868688D}" srcOrd="3" destOrd="0" presId="urn:microsoft.com/office/officeart/2005/8/layout/hierarchy3"/>
    <dgm:cxn modelId="{AFD39258-5A17-44CD-8C3E-BAFBD44274B8}" type="presParOf" srcId="{F1E5CBCA-45D9-425C-A235-006255CEBCAF}" destId="{3443101E-7F64-41E5-AA2E-D8C375B0328C}" srcOrd="4" destOrd="0" presId="urn:microsoft.com/office/officeart/2005/8/layout/hierarchy3"/>
    <dgm:cxn modelId="{AE7F3AED-5DE3-473F-9751-3A5C9AE0D9CC}" type="presParOf" srcId="{F1E5CBCA-45D9-425C-A235-006255CEBCAF}" destId="{000BFB7A-AF67-4692-8585-29BA217AEEB5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CE2FA-E22A-4DB1-A9E0-8DC7838A6F51}" type="doc">
      <dgm:prSet loTypeId="urn:microsoft.com/office/officeart/2005/8/layout/vProcess5" loCatId="process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DDCFEEE-038E-4B01-A0D6-C570772579B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</a:rPr>
            <a:t>Обмен веществ обеспечивает</a:t>
          </a:r>
          <a:endParaRPr lang="ru-RU" b="1" dirty="0">
            <a:solidFill>
              <a:srgbClr val="FF0000"/>
            </a:solidFill>
          </a:endParaRPr>
        </a:p>
      </dgm:t>
    </dgm:pt>
    <dgm:pt modelId="{E26F132B-2D1B-4C65-9A85-4B899B65088C}" type="parTrans" cxnId="{1ED6AD9D-4B44-4736-B83F-7B55A2A4F452}">
      <dgm:prSet/>
      <dgm:spPr/>
      <dgm:t>
        <a:bodyPr/>
        <a:lstStyle/>
        <a:p>
          <a:endParaRPr lang="ru-RU"/>
        </a:p>
      </dgm:t>
    </dgm:pt>
    <dgm:pt modelId="{9ECF5A76-C551-454D-A4F1-07F6A6EDCA0A}" type="sibTrans" cxnId="{1ED6AD9D-4B44-4736-B83F-7B55A2A4F452}">
      <dgm:prSet/>
      <dgm:spPr/>
      <dgm:t>
        <a:bodyPr/>
        <a:lstStyle/>
        <a:p>
          <a:endParaRPr lang="ru-RU"/>
        </a:p>
      </dgm:t>
    </dgm:pt>
    <dgm:pt modelId="{1088322A-41DB-434E-B12D-105B0F8C6921}">
      <dgm:prSet phldrT="[Текст]"/>
      <dgm:spPr/>
      <dgm:t>
        <a:bodyPr/>
        <a:lstStyle/>
        <a:p>
          <a:pPr algn="ctr"/>
          <a:r>
            <a:rPr lang="ru-RU" b="1" dirty="0" smtClean="0"/>
            <a:t>Рост клеток</a:t>
          </a:r>
          <a:endParaRPr lang="ru-RU" b="1" dirty="0"/>
        </a:p>
      </dgm:t>
    </dgm:pt>
    <dgm:pt modelId="{6590D45F-B09A-4A0D-8F2F-E7EAE7A68E6E}" type="parTrans" cxnId="{E7E0E1FA-AC27-4B52-9B98-32BBB684F75F}">
      <dgm:prSet/>
      <dgm:spPr/>
      <dgm:t>
        <a:bodyPr/>
        <a:lstStyle/>
        <a:p>
          <a:endParaRPr lang="ru-RU"/>
        </a:p>
      </dgm:t>
    </dgm:pt>
    <dgm:pt modelId="{BB4EA972-3052-4D01-8942-F3E3D7DD1907}" type="sibTrans" cxnId="{E7E0E1FA-AC27-4B52-9B98-32BBB684F75F}">
      <dgm:prSet/>
      <dgm:spPr/>
      <dgm:t>
        <a:bodyPr/>
        <a:lstStyle/>
        <a:p>
          <a:endParaRPr lang="ru-RU"/>
        </a:p>
      </dgm:t>
    </dgm:pt>
    <dgm:pt modelId="{91645E90-CDA0-48C4-9252-6BF01E6745C8}">
      <dgm:prSet phldrT="[Текст]"/>
      <dgm:spPr/>
      <dgm:t>
        <a:bodyPr/>
        <a:lstStyle/>
        <a:p>
          <a:pPr algn="ctr"/>
          <a:r>
            <a:rPr lang="ru-RU" b="1" dirty="0" smtClean="0"/>
            <a:t>Работу клеток и органов</a:t>
          </a:r>
          <a:endParaRPr lang="ru-RU" b="1" dirty="0"/>
        </a:p>
      </dgm:t>
    </dgm:pt>
    <dgm:pt modelId="{332DFB1F-3786-4CAC-9275-E29A2F9B6701}" type="parTrans" cxnId="{0902C379-8A4D-4838-8628-5CD7CFB442CC}">
      <dgm:prSet/>
      <dgm:spPr/>
      <dgm:t>
        <a:bodyPr/>
        <a:lstStyle/>
        <a:p>
          <a:endParaRPr lang="ru-RU"/>
        </a:p>
      </dgm:t>
    </dgm:pt>
    <dgm:pt modelId="{45CD6762-56B5-48F5-BA7D-D30735E12442}" type="sibTrans" cxnId="{0902C379-8A4D-4838-8628-5CD7CFB442CC}">
      <dgm:prSet/>
      <dgm:spPr/>
      <dgm:t>
        <a:bodyPr/>
        <a:lstStyle/>
        <a:p>
          <a:endParaRPr lang="ru-RU"/>
        </a:p>
      </dgm:t>
    </dgm:pt>
    <dgm:pt modelId="{464340C3-174A-4D4A-AA1E-00CA86EBD8E9}">
      <dgm:prSet/>
      <dgm:spPr/>
      <dgm:t>
        <a:bodyPr/>
        <a:lstStyle/>
        <a:p>
          <a:pPr algn="ctr"/>
          <a:r>
            <a:rPr lang="ru-RU" b="1" dirty="0" smtClean="0"/>
            <a:t>Восстановление клеток</a:t>
          </a:r>
          <a:endParaRPr lang="ru-RU" b="1" dirty="0"/>
        </a:p>
      </dgm:t>
    </dgm:pt>
    <dgm:pt modelId="{2A25A689-E18C-42FC-A7FE-8437ED80F3B4}" type="parTrans" cxnId="{A265DD0F-8040-47BC-A975-BF9CBADD3D81}">
      <dgm:prSet/>
      <dgm:spPr/>
      <dgm:t>
        <a:bodyPr/>
        <a:lstStyle/>
        <a:p>
          <a:endParaRPr lang="ru-RU"/>
        </a:p>
      </dgm:t>
    </dgm:pt>
    <dgm:pt modelId="{2B656F62-0118-425F-B56A-37A93782451A}" type="sibTrans" cxnId="{A265DD0F-8040-47BC-A975-BF9CBADD3D81}">
      <dgm:prSet/>
      <dgm:spPr/>
      <dgm:t>
        <a:bodyPr/>
        <a:lstStyle/>
        <a:p>
          <a:endParaRPr lang="ru-RU"/>
        </a:p>
      </dgm:t>
    </dgm:pt>
    <dgm:pt modelId="{D7365EA9-ACA6-4FFA-A22B-B1620D270C32}" type="pres">
      <dgm:prSet presAssocID="{7ACCE2FA-E22A-4DB1-A9E0-8DC7838A6F5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6636D3-3A45-4F7B-BF8A-FBF7CDE8B361}" type="pres">
      <dgm:prSet presAssocID="{7ACCE2FA-E22A-4DB1-A9E0-8DC7838A6F51}" presName="dummyMaxCanvas" presStyleCnt="0">
        <dgm:presLayoutVars/>
      </dgm:prSet>
      <dgm:spPr/>
    </dgm:pt>
    <dgm:pt modelId="{41393AE1-0971-41E7-966F-D82AAEC5756E}" type="pres">
      <dgm:prSet presAssocID="{7ACCE2FA-E22A-4DB1-A9E0-8DC7838A6F5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E9C36-7488-4E4C-B11D-C2A060754CC8}" type="pres">
      <dgm:prSet presAssocID="{7ACCE2FA-E22A-4DB1-A9E0-8DC7838A6F5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28475-CC97-4304-9B4E-6C607B2CDB61}" type="pres">
      <dgm:prSet presAssocID="{7ACCE2FA-E22A-4DB1-A9E0-8DC7838A6F5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BB235-F653-444D-986F-1716579746C9}" type="pres">
      <dgm:prSet presAssocID="{7ACCE2FA-E22A-4DB1-A9E0-8DC7838A6F5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62AA-2525-4871-8D7D-4A13F6BF4D92}" type="pres">
      <dgm:prSet presAssocID="{7ACCE2FA-E22A-4DB1-A9E0-8DC7838A6F5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BCF84-46A4-42F6-B55C-DEAA0605F49A}" type="pres">
      <dgm:prSet presAssocID="{7ACCE2FA-E22A-4DB1-A9E0-8DC7838A6F5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79D17-CB36-4179-A0E5-D1077AA92FC6}" type="pres">
      <dgm:prSet presAssocID="{7ACCE2FA-E22A-4DB1-A9E0-8DC7838A6F5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22369-1B57-4C3A-A9D1-6717BF7FD9A5}" type="pres">
      <dgm:prSet presAssocID="{7ACCE2FA-E22A-4DB1-A9E0-8DC7838A6F5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00A5-D534-42C7-A2C3-1F1691D76573}" type="pres">
      <dgm:prSet presAssocID="{7ACCE2FA-E22A-4DB1-A9E0-8DC7838A6F5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36D1F-9FC3-433B-8629-D504507145F6}" type="pres">
      <dgm:prSet presAssocID="{7ACCE2FA-E22A-4DB1-A9E0-8DC7838A6F5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AE4B3-4A26-4E5E-96CD-677FDDF7148E}" type="pres">
      <dgm:prSet presAssocID="{7ACCE2FA-E22A-4DB1-A9E0-8DC7838A6F5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6836A-56AA-42F9-93C5-3335315F0544}" type="presOf" srcId="{3DDCFEEE-038E-4B01-A0D6-C570772579B8}" destId="{41393AE1-0971-41E7-966F-D82AAEC5756E}" srcOrd="0" destOrd="0" presId="urn:microsoft.com/office/officeart/2005/8/layout/vProcess5"/>
    <dgm:cxn modelId="{377C8CF6-AFAF-497F-8A29-119910A9D91C}" type="presOf" srcId="{91645E90-CDA0-48C4-9252-6BF01E6745C8}" destId="{2BA28475-CC97-4304-9B4E-6C607B2CDB61}" srcOrd="0" destOrd="0" presId="urn:microsoft.com/office/officeart/2005/8/layout/vProcess5"/>
    <dgm:cxn modelId="{F9243181-AB20-4CF1-BFE8-3F70530A8FD1}" type="presOf" srcId="{464340C3-174A-4D4A-AA1E-00CA86EBD8E9}" destId="{509AE4B3-4A26-4E5E-96CD-677FDDF7148E}" srcOrd="1" destOrd="0" presId="urn:microsoft.com/office/officeart/2005/8/layout/vProcess5"/>
    <dgm:cxn modelId="{6114B8E5-5C27-408F-9295-C8ED66F7CFEB}" type="presOf" srcId="{7ACCE2FA-E22A-4DB1-A9E0-8DC7838A6F51}" destId="{D7365EA9-ACA6-4FFA-A22B-B1620D270C32}" srcOrd="0" destOrd="0" presId="urn:microsoft.com/office/officeart/2005/8/layout/vProcess5"/>
    <dgm:cxn modelId="{E5C2A493-A961-4A2E-B69A-D5FE0BC8ED8A}" type="presOf" srcId="{9ECF5A76-C551-454D-A4F1-07F6A6EDCA0A}" destId="{C91A62AA-2525-4871-8D7D-4A13F6BF4D92}" srcOrd="0" destOrd="0" presId="urn:microsoft.com/office/officeart/2005/8/layout/vProcess5"/>
    <dgm:cxn modelId="{51A44B5C-E195-4D86-A777-E265EB218396}" type="presOf" srcId="{1088322A-41DB-434E-B12D-105B0F8C6921}" destId="{86AE9C36-7488-4E4C-B11D-C2A060754CC8}" srcOrd="0" destOrd="0" presId="urn:microsoft.com/office/officeart/2005/8/layout/vProcess5"/>
    <dgm:cxn modelId="{4B557A4C-8A71-4248-B891-C4E0F060D91C}" type="presOf" srcId="{91645E90-CDA0-48C4-9252-6BF01E6745C8}" destId="{A7236D1F-9FC3-433B-8629-D504507145F6}" srcOrd="1" destOrd="0" presId="urn:microsoft.com/office/officeart/2005/8/layout/vProcess5"/>
    <dgm:cxn modelId="{15A167FE-B420-4262-8BCF-BDEABC8EFCC2}" type="presOf" srcId="{464340C3-174A-4D4A-AA1E-00CA86EBD8E9}" destId="{CEDBB235-F653-444D-986F-1716579746C9}" srcOrd="0" destOrd="0" presId="urn:microsoft.com/office/officeart/2005/8/layout/vProcess5"/>
    <dgm:cxn modelId="{A3376E71-B12B-4430-8CCF-F34ADE878061}" type="presOf" srcId="{45CD6762-56B5-48F5-BA7D-D30735E12442}" destId="{56179D17-CB36-4179-A0E5-D1077AA92FC6}" srcOrd="0" destOrd="0" presId="urn:microsoft.com/office/officeart/2005/8/layout/vProcess5"/>
    <dgm:cxn modelId="{077C1C11-15E5-4110-8B5D-4ADA4688902C}" type="presOf" srcId="{BB4EA972-3052-4D01-8942-F3E3D7DD1907}" destId="{7BFBCF84-46A4-42F6-B55C-DEAA0605F49A}" srcOrd="0" destOrd="0" presId="urn:microsoft.com/office/officeart/2005/8/layout/vProcess5"/>
    <dgm:cxn modelId="{E7E0E1FA-AC27-4B52-9B98-32BBB684F75F}" srcId="{7ACCE2FA-E22A-4DB1-A9E0-8DC7838A6F51}" destId="{1088322A-41DB-434E-B12D-105B0F8C6921}" srcOrd="1" destOrd="0" parTransId="{6590D45F-B09A-4A0D-8F2F-E7EAE7A68E6E}" sibTransId="{BB4EA972-3052-4D01-8942-F3E3D7DD1907}"/>
    <dgm:cxn modelId="{1ED6AD9D-4B44-4736-B83F-7B55A2A4F452}" srcId="{7ACCE2FA-E22A-4DB1-A9E0-8DC7838A6F51}" destId="{3DDCFEEE-038E-4B01-A0D6-C570772579B8}" srcOrd="0" destOrd="0" parTransId="{E26F132B-2D1B-4C65-9A85-4B899B65088C}" sibTransId="{9ECF5A76-C551-454D-A4F1-07F6A6EDCA0A}"/>
    <dgm:cxn modelId="{57DEF1B8-8D5A-40A8-A953-43EE4A3CA474}" type="presOf" srcId="{1088322A-41DB-434E-B12D-105B0F8C6921}" destId="{AADE00A5-D534-42C7-A2C3-1F1691D76573}" srcOrd="1" destOrd="0" presId="urn:microsoft.com/office/officeart/2005/8/layout/vProcess5"/>
    <dgm:cxn modelId="{A265DD0F-8040-47BC-A975-BF9CBADD3D81}" srcId="{7ACCE2FA-E22A-4DB1-A9E0-8DC7838A6F51}" destId="{464340C3-174A-4D4A-AA1E-00CA86EBD8E9}" srcOrd="3" destOrd="0" parTransId="{2A25A689-E18C-42FC-A7FE-8437ED80F3B4}" sibTransId="{2B656F62-0118-425F-B56A-37A93782451A}"/>
    <dgm:cxn modelId="{0FE636C8-8A01-47C3-BB53-4BA6DBFDF565}" type="presOf" srcId="{3DDCFEEE-038E-4B01-A0D6-C570772579B8}" destId="{CBF22369-1B57-4C3A-A9D1-6717BF7FD9A5}" srcOrd="1" destOrd="0" presId="urn:microsoft.com/office/officeart/2005/8/layout/vProcess5"/>
    <dgm:cxn modelId="{0902C379-8A4D-4838-8628-5CD7CFB442CC}" srcId="{7ACCE2FA-E22A-4DB1-A9E0-8DC7838A6F51}" destId="{91645E90-CDA0-48C4-9252-6BF01E6745C8}" srcOrd="2" destOrd="0" parTransId="{332DFB1F-3786-4CAC-9275-E29A2F9B6701}" sibTransId="{45CD6762-56B5-48F5-BA7D-D30735E12442}"/>
    <dgm:cxn modelId="{2B16ACC5-5054-4D9E-81F4-2A5373B7782E}" type="presParOf" srcId="{D7365EA9-ACA6-4FFA-A22B-B1620D270C32}" destId="{A56636D3-3A45-4F7B-BF8A-FBF7CDE8B361}" srcOrd="0" destOrd="0" presId="urn:microsoft.com/office/officeart/2005/8/layout/vProcess5"/>
    <dgm:cxn modelId="{4AD0C7B4-C21E-4ACC-981E-0B72B39AC0BD}" type="presParOf" srcId="{D7365EA9-ACA6-4FFA-A22B-B1620D270C32}" destId="{41393AE1-0971-41E7-966F-D82AAEC5756E}" srcOrd="1" destOrd="0" presId="urn:microsoft.com/office/officeart/2005/8/layout/vProcess5"/>
    <dgm:cxn modelId="{6ADFB839-7372-4870-ACE1-E40DA4E4577E}" type="presParOf" srcId="{D7365EA9-ACA6-4FFA-A22B-B1620D270C32}" destId="{86AE9C36-7488-4E4C-B11D-C2A060754CC8}" srcOrd="2" destOrd="0" presId="urn:microsoft.com/office/officeart/2005/8/layout/vProcess5"/>
    <dgm:cxn modelId="{5965F135-F2C6-4CEC-8D54-B37A2FF10AC4}" type="presParOf" srcId="{D7365EA9-ACA6-4FFA-A22B-B1620D270C32}" destId="{2BA28475-CC97-4304-9B4E-6C607B2CDB61}" srcOrd="3" destOrd="0" presId="urn:microsoft.com/office/officeart/2005/8/layout/vProcess5"/>
    <dgm:cxn modelId="{256F1DF0-4911-404C-8C1D-2E143302251E}" type="presParOf" srcId="{D7365EA9-ACA6-4FFA-A22B-B1620D270C32}" destId="{CEDBB235-F653-444D-986F-1716579746C9}" srcOrd="4" destOrd="0" presId="urn:microsoft.com/office/officeart/2005/8/layout/vProcess5"/>
    <dgm:cxn modelId="{33BB4711-30CF-4DDC-8712-ED3658BA9D42}" type="presParOf" srcId="{D7365EA9-ACA6-4FFA-A22B-B1620D270C32}" destId="{C91A62AA-2525-4871-8D7D-4A13F6BF4D92}" srcOrd="5" destOrd="0" presId="urn:microsoft.com/office/officeart/2005/8/layout/vProcess5"/>
    <dgm:cxn modelId="{F7776AD5-FF91-4F24-88BC-BA8AE2EFE483}" type="presParOf" srcId="{D7365EA9-ACA6-4FFA-A22B-B1620D270C32}" destId="{7BFBCF84-46A4-42F6-B55C-DEAA0605F49A}" srcOrd="6" destOrd="0" presId="urn:microsoft.com/office/officeart/2005/8/layout/vProcess5"/>
    <dgm:cxn modelId="{1DBA3A19-A552-427E-B345-A152D9805087}" type="presParOf" srcId="{D7365EA9-ACA6-4FFA-A22B-B1620D270C32}" destId="{56179D17-CB36-4179-A0E5-D1077AA92FC6}" srcOrd="7" destOrd="0" presId="urn:microsoft.com/office/officeart/2005/8/layout/vProcess5"/>
    <dgm:cxn modelId="{35538C6F-BD77-46AD-9BC9-D5FBE90C5F4F}" type="presParOf" srcId="{D7365EA9-ACA6-4FFA-A22B-B1620D270C32}" destId="{CBF22369-1B57-4C3A-A9D1-6717BF7FD9A5}" srcOrd="8" destOrd="0" presId="urn:microsoft.com/office/officeart/2005/8/layout/vProcess5"/>
    <dgm:cxn modelId="{18322D44-0C09-4420-BD64-4111904ADFC4}" type="presParOf" srcId="{D7365EA9-ACA6-4FFA-A22B-B1620D270C32}" destId="{AADE00A5-D534-42C7-A2C3-1F1691D76573}" srcOrd="9" destOrd="0" presId="urn:microsoft.com/office/officeart/2005/8/layout/vProcess5"/>
    <dgm:cxn modelId="{BE6CD6D0-8CF5-4C29-96DD-EEA8723EB7D9}" type="presParOf" srcId="{D7365EA9-ACA6-4FFA-A22B-B1620D270C32}" destId="{A7236D1F-9FC3-433B-8629-D504507145F6}" srcOrd="10" destOrd="0" presId="urn:microsoft.com/office/officeart/2005/8/layout/vProcess5"/>
    <dgm:cxn modelId="{573F5876-C31F-491F-8C8A-224174BF921F}" type="presParOf" srcId="{D7365EA9-ACA6-4FFA-A22B-B1620D270C32}" destId="{509AE4B3-4A26-4E5E-96CD-677FDDF7148E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3DCA14-C286-47F8-B2CE-A47B8F9E934F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287B99-DB6E-415E-87E0-E7E43E379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999BE3-7A0D-447C-A351-0F37BFE7210C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4429AA-0F5E-4566-B72E-43165A4BC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14C5-58E8-4DCE-8389-9EBB621B005C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9378-1C7E-4FA8-9C71-330CF7EB2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91FB-FD3F-4BCF-97B8-75C472F0E71D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E6E2-AEEB-435B-A5CE-2193FA81F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677D-FABA-42C9-9C78-7CD7B23FB93D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B260-612E-4238-9644-48A5DFF8D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CA181-6B67-476B-A47E-B37F09C7D401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83146B-4618-4A9C-A421-BCF573CBE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25814-8110-4BF8-A24E-C11B1B1DF3BA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AC9E5F-E6A3-4C0A-AD49-663933E8E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2E374F-12FD-46DE-B33D-54BD1651D9FE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81E8B-DE31-4269-AD4D-21299014C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4A71-F0F4-4700-B1DE-DA4D5303EF41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7DA7-F680-4D14-8E3A-DE1E7B522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19EBA-2083-4304-9779-D936CEFB9C5C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B5012B-0A52-450C-95C0-20581EF34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EFBF-116D-4E0E-B4FD-60958C867EA4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5B2E-1B35-493F-A245-F6B85AD28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A19A4-4F47-4C3B-AB44-AD5BC060F97E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8F83E0-C9FE-49DF-A92B-8DDE0816E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F2523F-07A5-4865-BAE7-5D039678D27A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A1E6DAC-10B6-49C0-87E4-C60ED647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996" y="1223958"/>
            <a:ext cx="8429684" cy="26432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</a:rPr>
              <a:t>ОСНОВНЫЕ ПРИЗНАКИ ЖИВОГО</a:t>
            </a:r>
            <a:endParaRPr lang="ru-RU" sz="5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5825" y="3284538"/>
            <a:ext cx="1328738" cy="700087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ru-RU" smtClean="0"/>
              <a:t>6 класс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47813" y="5589588"/>
            <a:ext cx="6654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Маркова Лайма Валдисовна</a:t>
            </a:r>
          </a:p>
          <a:p>
            <a:pPr algn="ctr"/>
            <a:r>
              <a:rPr lang="ru-RU"/>
              <a:t> </a:t>
            </a:r>
            <a:r>
              <a:rPr lang="ru-RU" b="1"/>
              <a:t>Пермский край, Красновишерский район, п.Усть-Язьва, </a:t>
            </a:r>
          </a:p>
          <a:p>
            <a:pPr algn="ctr"/>
            <a:r>
              <a:rPr lang="ru-RU" b="1"/>
              <a:t>МОУ Усть-Язьвинская СОШ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643313" y="2357438"/>
            <a:ext cx="2428875" cy="1785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1857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7)</a:t>
            </a:r>
            <a:r>
              <a:rPr lang="ru-RU" b="1" u="sng" dirty="0" smtClean="0">
                <a:solidFill>
                  <a:schemeClr val="tx2">
                    <a:satMod val="200000"/>
                  </a:schemeClr>
                </a:solidFill>
              </a:rPr>
              <a:t>Раздражимость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– способность организмов реагировать на изменения в окружающей среде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5" name="Picture 2" descr="F:\МОИ ДОКУМЕНТЫ-2\картинки биология\растения\подсолнечник однолет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30003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F:\МОИ ДОКУМЕНТЫ-2\картинки биология\позвоночные животные\млекопитающие\е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50056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F:\МОИ ДОКУМЕНТЫ-2\картинки биология\беспозвоночные животные\простейшие, кишечнополостные\простейшие\амеба прот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714625"/>
            <a:ext cx="1420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омб 6"/>
          <p:cNvSpPr/>
          <p:nvPr/>
        </p:nvSpPr>
        <p:spPr>
          <a:xfrm>
            <a:off x="3643313" y="3143250"/>
            <a:ext cx="357187" cy="285750"/>
          </a:xfrm>
          <a:prstGeom prst="diamond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5715000" y="2643188"/>
            <a:ext cx="1214438" cy="1143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15125" y="2428875"/>
            <a:ext cx="2143125" cy="150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8)Движение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8" name="Picture 2" descr="F:\МОИ ДОКУМЕНТЫ-2\картинки биология\анатомия\ЗОЖ,факторы разрушающие здоровье\занятие ф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15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F:\МОИ ДОКУМЕНТЫ-2\картинки биология\анатомия\ЗОЖ,факторы разрушающие здоровье\бе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641850"/>
            <a:ext cx="30003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F:\МОИ ДОКУМЕНТЫ-2\картинки биология\анатомия\ЗОЖ,факторы разрушающие здоровье\утренняя заряд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121443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F:\МОИ ДОКУМЕНТЫ-2\картинки биология\позвоночные животные\млекопитающие\афал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25" y="4643438"/>
            <a:ext cx="2936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F:\МОИ ДОКУМЕНТЫ-2\картинки биология\позвоночные животные\птицы\аист сердоклювый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36988"/>
            <a:ext cx="27146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Зачем животным нужно движение?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5602" name="Picture 2" descr="F:\МОИ ДОКУМЕНТЫ-2\картинки биология\общая биология\экология\хищничество.jpg"/>
          <p:cNvPicPr>
            <a:picLocks noChangeAspect="1" noChangeArrowheads="1"/>
          </p:cNvPicPr>
          <p:nvPr/>
        </p:nvPicPr>
        <p:blipFill>
          <a:blip r:embed="rId2"/>
          <a:srcRect l="10571" t="12656" r="12325" b="11488"/>
          <a:stretch>
            <a:fillRect/>
          </a:stretch>
        </p:blipFill>
        <p:spPr bwMode="auto">
          <a:xfrm>
            <a:off x="0" y="857250"/>
            <a:ext cx="28051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F:\МОИ ДОКУМЕНТЫ-2\картинки биология\общая биология\экология\стервятник африка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857250"/>
            <a:ext cx="2881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0" y="3071813"/>
            <a:ext cx="32861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Для добывания пищи</a:t>
            </a:r>
            <a:endParaRPr lang="ru-RU" b="1" dirty="0"/>
          </a:p>
        </p:txBody>
      </p:sp>
      <p:pic>
        <p:nvPicPr>
          <p:cNvPr id="25605" name="Picture 4" descr="F:\МОИ ДОКУМЕНТЫ-2\картинки биология\общая биология\экология\сезонные кочевки - северный олень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7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38" y="6500813"/>
            <a:ext cx="307181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Для кочевок и перелетов</a:t>
            </a:r>
            <a:endParaRPr lang="ru-RU" b="1" dirty="0"/>
          </a:p>
        </p:txBody>
      </p:sp>
      <p:pic>
        <p:nvPicPr>
          <p:cNvPr id="25607" name="Picture 5" descr="F:\МОИ ДОКУМЕНТЫ-2\картинки биология\общая биология\экология\паразиты - клещ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8572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F:\МОИ ДОКУМЕНТЫ-2\картинки биология\общая биология\экология\отношения хищник-жертва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7325" y="4286250"/>
            <a:ext cx="387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57813" y="5857875"/>
            <a:ext cx="3786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Для спасения от врагов</a:t>
            </a:r>
            <a:endParaRPr lang="ru-RU" b="1" dirty="0"/>
          </a:p>
        </p:txBody>
      </p:sp>
      <p:pic>
        <p:nvPicPr>
          <p:cNvPr id="25610" name="Picture 7" descr="F:\МОИ ДОКУМЕНТЫ-2\картинки биология\общая биология\экология\миграция саранч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3857625"/>
            <a:ext cx="2000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3786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Растения тоже движутся, для многих характерна </a:t>
            </a:r>
            <a:r>
              <a:rPr lang="ru-RU" b="1" u="sng" dirty="0" smtClean="0">
                <a:solidFill>
                  <a:schemeClr val="tx2">
                    <a:satMod val="200000"/>
                  </a:schemeClr>
                </a:solidFill>
              </a:rPr>
              <a:t>листовая мозаика 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– способность растений располагать листья в таком порядке, чтобы лучше усваивался свет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626" name="Picture 2" descr="F:\МОИ ДОКУМЕНТЫ-2\картинки биология\растения\бегония воротничк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189288"/>
            <a:ext cx="2541587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1427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satMod val="200000"/>
                  </a:schemeClr>
                </a:solidFill>
              </a:rPr>
              <a:t>9)Размножение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воспроизведение себе подобных</a:t>
            </a:r>
            <a:endParaRPr lang="ru-RU" b="1" u="sng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71500" y="1285875"/>
            <a:ext cx="2214563" cy="2714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071813" y="2714625"/>
            <a:ext cx="2286000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286500" y="2000250"/>
            <a:ext cx="428625" cy="571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215063" y="3429000"/>
            <a:ext cx="428625" cy="571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43750" y="2786063"/>
            <a:ext cx="428625" cy="571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215188" y="1571625"/>
            <a:ext cx="428625" cy="571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6" name="Picture 2" descr="F:\МОИ ДОКУМЕНТЫ-2\картинки биология\растения\морфоллогия и внутреннее строение растений\размножение\размножение ус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F:\МОИ ДОКУМЕНТЫ-2\картинки биология\растения\морфоллогия и внутреннее строение растений\размножение\вегетативное размножение.jpg"/>
          <p:cNvPicPr>
            <a:picLocks noChangeAspect="1" noChangeArrowheads="1"/>
          </p:cNvPicPr>
          <p:nvPr/>
        </p:nvPicPr>
        <p:blipFill>
          <a:blip r:embed="rId3"/>
          <a:srcRect l="4439" t="24762" r="2103" b="55238"/>
          <a:stretch>
            <a:fillRect/>
          </a:stretch>
        </p:blipFill>
        <p:spPr bwMode="auto">
          <a:xfrm>
            <a:off x="4143375" y="4232275"/>
            <a:ext cx="50006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МОИ ДОКУМЕНТЫ-2\картинки биология\беспозвоночные животные\насекомые, паукообразные\насекомые\стадии развития майского жу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600" y="0"/>
            <a:ext cx="2184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F:\МОИ ДОКУМЕНТЫ-2\картинки биология\беспозвоночные животные\насекомые, паукообразные\насекомые\стадии развития майского жук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071813"/>
            <a:ext cx="36591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71500" y="714375"/>
            <a:ext cx="71437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286000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Яйцо</a:t>
            </a:r>
            <a:endParaRPr lang="ru-RU" dirty="0"/>
          </a:p>
        </p:txBody>
      </p:sp>
      <p:pic>
        <p:nvPicPr>
          <p:cNvPr id="13316" name="Picture 4" descr="F:\МОИ ДОКУМЕНТЫ-2\картинки биология\беспозвоночные животные\насекомые, паукообразные\насекомые\гусеница.jpg"/>
          <p:cNvPicPr>
            <a:picLocks noChangeAspect="1" noChangeArrowheads="1"/>
          </p:cNvPicPr>
          <p:nvPr/>
        </p:nvPicPr>
        <p:blipFill>
          <a:blip r:embed="rId4"/>
          <a:srcRect l="34375" t="38474" r="17882" b="36168"/>
          <a:stretch>
            <a:fillRect/>
          </a:stretch>
        </p:blipFill>
        <p:spPr bwMode="auto">
          <a:xfrm>
            <a:off x="2214563" y="0"/>
            <a:ext cx="3929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00375" y="2214563"/>
            <a:ext cx="235743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Гусеница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5188" y="2214563"/>
            <a:ext cx="192881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Куколка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88" y="6429375"/>
            <a:ext cx="2857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Взрослое насекомое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57313" y="928688"/>
            <a:ext cx="714375" cy="1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15063" y="928688"/>
            <a:ext cx="714375" cy="1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71625" y="4357688"/>
            <a:ext cx="857250" cy="1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F:\МОИ ДОКУМЕНТЫ-2\картинки биология\позвоночные животные\земноводные\развитие лягу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0"/>
            <a:ext cx="544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286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Ответь на вопросы: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071563"/>
            <a:ext cx="8715375" cy="5786437"/>
          </a:xfrm>
        </p:spPr>
        <p:txBody>
          <a:bodyPr/>
          <a:lstStyle/>
          <a:p>
            <a:r>
              <a:rPr lang="ru-RU" smtClean="0"/>
              <a:t>Процесс получения питательных веществ из окружающей среды?</a:t>
            </a:r>
          </a:p>
          <a:p>
            <a:r>
              <a:rPr lang="ru-RU" smtClean="0"/>
              <a:t>Способность организмов реагировать на изменения окружающей среды?</a:t>
            </a:r>
          </a:p>
          <a:p>
            <a:r>
              <a:rPr lang="ru-RU" smtClean="0"/>
              <a:t>Процесс поступления кислорода и выделения углекислого газа и энергии?</a:t>
            </a:r>
          </a:p>
          <a:p>
            <a:r>
              <a:rPr lang="ru-RU" smtClean="0"/>
              <a:t>Воспроизведение себе подобных?</a:t>
            </a:r>
          </a:p>
          <a:p>
            <a:r>
              <a:rPr lang="ru-RU" smtClean="0"/>
              <a:t>Процесс выведения из организма продуктов распада?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38"/>
            <a:ext cx="7772400" cy="5713412"/>
          </a:xfrm>
        </p:spPr>
        <p:txBody>
          <a:bodyPr>
            <a:normAutofit/>
          </a:bodyPr>
          <a:lstStyle/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8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 descr="C:\Documents and Settings\Саша\Мои документы\Мои рисунки\PictureProject\Sample Images\Flower\Flow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14688"/>
            <a:ext cx="54848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1)КЛЕТОЧНОЕ СТРОЕНИЕ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2" name="Picture 2" descr="F:\МОИ ДОКУМЕНТЫ-2\картинки биология\общая биология\цитология\микроскоп и приготовление препаратов\срез пробки с ячей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48323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F:\МОИ ДОКУМЕНТЫ-2\картинки биология\общая биология\цитология\микроскоп и приготовление препаратов\эпидермис листа ириса.jpg"/>
          <p:cNvPicPr>
            <a:picLocks noChangeAspect="1" noChangeArrowheads="1"/>
          </p:cNvPicPr>
          <p:nvPr/>
        </p:nvPicPr>
        <p:blipFill>
          <a:blip r:embed="rId3"/>
          <a:srcRect l="10754" t="16063" r="10756" b="21153"/>
          <a:stretch>
            <a:fillRect/>
          </a:stretch>
        </p:blipFill>
        <p:spPr bwMode="auto">
          <a:xfrm>
            <a:off x="4643438" y="1643063"/>
            <a:ext cx="45180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2)Сходный химический состав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E3094-00E7-4276-BBF4-B5AE30C28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1EE3094-00E7-4276-BBF4-B5AE30C28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2035E9-AAF4-4E6F-A143-C5C5BB4AE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D2035E9-AAF4-4E6F-A143-C5C5BB4AE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F6D9F-C3B1-4703-BA70-6E396EA9E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32F6D9F-C3B1-4703-BA70-6E396EA9E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DC8-909B-4CC8-981A-FD946E2F9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A1763DC8-909B-4CC8-981A-FD946E2F9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81E80-18CD-4A84-A3BF-E6E1CBAA2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FD281E80-18CD-4A84-A3BF-E6E1CBAA2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96764-8939-4624-8C67-0B39A535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BE96764-8939-4624-8C67-0B39A535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A7636-73AA-4BB5-A310-FE20A059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3D9A7636-73AA-4BB5-A310-FE20A0592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89E157-E18B-4FB8-9695-947A1C3E3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AD89E157-E18B-4FB8-9695-947A1C3E3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CA855-1E5D-45A3-8A04-F2E7E6743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9ACCA855-1E5D-45A3-8A04-F2E7E6743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587C0-A8FA-4790-9634-E5FCC8686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8B587C0-A8FA-4790-9634-E5FCC8686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43101E-7F64-41E5-AA2E-D8C375B03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3443101E-7F64-41E5-AA2E-D8C375B03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BFB7A-AF67-4692-8585-29BA217AE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00BFB7A-AF67-4692-8585-29BA217AE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Documents and Settings\Саша\Мои документы\Мои рисунки\картинки\STDDIR4\PH01250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714375"/>
            <a:ext cx="35941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со стрелкой вправо 5"/>
          <p:cNvSpPr/>
          <p:nvPr/>
        </p:nvSpPr>
        <p:spPr>
          <a:xfrm>
            <a:off x="0" y="1428750"/>
            <a:ext cx="2643188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Углекислый газ</a:t>
            </a:r>
            <a:endParaRPr lang="ru-RU" b="1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0" y="2786063"/>
            <a:ext cx="2643188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Кислород</a:t>
            </a:r>
            <a:endParaRPr lang="ru-RU" sz="2400" b="1" dirty="0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0" y="4214813"/>
            <a:ext cx="2643188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Вода</a:t>
            </a:r>
            <a:endParaRPr lang="ru-RU" sz="2400" b="1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6286500" y="4357688"/>
            <a:ext cx="2857500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БЖУ</a:t>
            </a:r>
            <a:endParaRPr lang="ru-RU" sz="2400" b="1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286500" y="1357313"/>
            <a:ext cx="2857500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Углекислый газ</a:t>
            </a:r>
            <a:endParaRPr lang="ru-RU" b="1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6286500" y="2786063"/>
            <a:ext cx="2857500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Кислород</a:t>
            </a:r>
            <a:endParaRPr lang="ru-RU" sz="2400" b="1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6286500" y="5715000"/>
            <a:ext cx="2857500" cy="85725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Энергия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4)</a:t>
            </a:r>
            <a:r>
              <a:rPr lang="ru-RU" b="1" u="sng" dirty="0" smtClean="0">
                <a:solidFill>
                  <a:schemeClr val="tx2">
                    <a:satMod val="200000"/>
                  </a:schemeClr>
                </a:solidFill>
              </a:rPr>
              <a:t>Питание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– процесс получения питательных веществ из окружающей среды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9458" name="Picture 2" descr="F:\МОИ ДОКУМЕНТЫ-2\картинки биология\анатомия\пищеварительная система\еда в сухомят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4438"/>
            <a:ext cx="39290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МОИ ДОКУМЕНТЫ-2\картинки биология\анатомия\пищеварительная система\ешь аккурат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6688" y="2500313"/>
            <a:ext cx="38973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1141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5)</a:t>
            </a:r>
            <a:r>
              <a:rPr lang="ru-RU" b="1" u="sng" dirty="0" smtClean="0">
                <a:solidFill>
                  <a:schemeClr val="tx2">
                    <a:satMod val="200000"/>
                  </a:schemeClr>
                </a:solidFill>
              </a:rPr>
              <a:t>Дыхание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– процесс поглощения кислорода с выделением энергии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2" name="Picture 2" descr="C:\Documents and Settings\Саша\Мои документы\Мои рисунки\картинки\STDDIR4\PH01448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143125"/>
            <a:ext cx="31210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с вырезом 3"/>
          <p:cNvSpPr/>
          <p:nvPr/>
        </p:nvSpPr>
        <p:spPr>
          <a:xfrm>
            <a:off x="0" y="3214688"/>
            <a:ext cx="2928938" cy="9286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Кислород</a:t>
            </a:r>
            <a:endParaRPr lang="ru-RU" sz="2800" b="1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215063" y="2500313"/>
            <a:ext cx="2928937" cy="14287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Углекислый газ</a:t>
            </a:r>
            <a:endParaRPr lang="ru-RU" sz="2800" b="1" dirty="0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6215063" y="4929188"/>
            <a:ext cx="2928937" cy="9286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Энергия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501063" cy="1427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5)</a:t>
            </a:r>
            <a:r>
              <a:rPr lang="ru-RU" b="1" u="sng" dirty="0" smtClean="0">
                <a:solidFill>
                  <a:schemeClr val="tx2">
                    <a:satMod val="200000"/>
                  </a:schemeClr>
                </a:solidFill>
              </a:rPr>
              <a:t>Выделение 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– вывод из организма продуктов распада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6" name="Picture 2" descr="F:\МОИ ДОКУМЕНТЫ-2\картинки биология\анатомия\выделительная система\выделительная система челове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28575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F:\МОИ ДОКУМЕНТЫ-2\картинки биология\анатомия\выделительная система\п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962150"/>
            <a:ext cx="5300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6)Рост и развитие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71625" y="2000250"/>
            <a:ext cx="714375" cy="785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000375" y="2143125"/>
            <a:ext cx="2357438" cy="42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072188" y="1500188"/>
            <a:ext cx="1571625" cy="2000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3" name="Picture 2" descr="F:\МОИ ДОКУМЕНТЫ-2\картинки биология\анатомия\ЗОЖ,факторы разрушающие здоровье\личная гиги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929063"/>
            <a:ext cx="197485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F:\МОИ ДОКУМЕНТЫ-2\картинки биология\анатомия\половая система\раннее детство.jpg"/>
          <p:cNvPicPr>
            <a:picLocks noChangeAspect="1" noChangeArrowheads="1"/>
          </p:cNvPicPr>
          <p:nvPr/>
        </p:nvPicPr>
        <p:blipFill>
          <a:blip r:embed="rId3"/>
          <a:srcRect l="57623" t="36462"/>
          <a:stretch>
            <a:fillRect/>
          </a:stretch>
        </p:blipFill>
        <p:spPr bwMode="auto">
          <a:xfrm>
            <a:off x="0" y="3929063"/>
            <a:ext cx="20716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F:\МОИ ДОКУМЕНТЫ-2\картинки биология\анатомия\половая система\подростковый возраст.jpg"/>
          <p:cNvPicPr>
            <a:picLocks noChangeAspect="1" noChangeArrowheads="1"/>
          </p:cNvPicPr>
          <p:nvPr/>
        </p:nvPicPr>
        <p:blipFill>
          <a:blip r:embed="rId4"/>
          <a:srcRect l="51917" t="38950"/>
          <a:stretch>
            <a:fillRect/>
          </a:stretch>
        </p:blipFill>
        <p:spPr bwMode="auto">
          <a:xfrm>
            <a:off x="4714875" y="3929063"/>
            <a:ext cx="23526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F:\МОИ ДОКУМЕНТЫ-2\картинки биология\анатомия\половая система\старость.jpg"/>
          <p:cNvPicPr>
            <a:picLocks noChangeAspect="1" noChangeArrowheads="1"/>
          </p:cNvPicPr>
          <p:nvPr/>
        </p:nvPicPr>
        <p:blipFill>
          <a:blip r:embed="rId5"/>
          <a:srcRect l="27216" t="27080" r="29114"/>
          <a:stretch>
            <a:fillRect/>
          </a:stretch>
        </p:blipFill>
        <p:spPr bwMode="auto">
          <a:xfrm>
            <a:off x="7480300" y="3929063"/>
            <a:ext cx="16637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207</TotalTime>
  <Words>146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Слайд 1</vt:lpstr>
      <vt:lpstr>1)КЛЕТОЧНОЕ СТРОЕНИЕ</vt:lpstr>
      <vt:lpstr>2)Сходный химический состав</vt:lpstr>
      <vt:lpstr>Слайд 4</vt:lpstr>
      <vt:lpstr>Слайд 5</vt:lpstr>
      <vt:lpstr>4)Питание – процесс получения питательных веществ из окружающей среды</vt:lpstr>
      <vt:lpstr>5)Дыхание – процесс поглощения кислорода с выделением энергии</vt:lpstr>
      <vt:lpstr>5)Выделение – вывод из организма продуктов распада</vt:lpstr>
      <vt:lpstr>6)Рост и развитие</vt:lpstr>
      <vt:lpstr>7)Раздражимость – способность организмов реагировать на изменения в окружающей среде</vt:lpstr>
      <vt:lpstr>8)Движение</vt:lpstr>
      <vt:lpstr>Зачем животным нужно движение?</vt:lpstr>
      <vt:lpstr>Растения тоже движутся, для многих характерна листовая мозаика – способность растений располагать листья в таком порядке, чтобы лучше усваивался свет</vt:lpstr>
      <vt:lpstr>9)Размножение – воспроизведение себе подобных</vt:lpstr>
      <vt:lpstr>Слайд 15</vt:lpstr>
      <vt:lpstr>Слайд 16</vt:lpstr>
      <vt:lpstr>Ответь на вопросы: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ПРИЗНАКИ ЖИВОГО</dc:title>
  <dc:creator>Саша МАРКОВ</dc:creator>
  <cp:lastModifiedBy>MAMA</cp:lastModifiedBy>
  <cp:revision>23</cp:revision>
  <dcterms:created xsi:type="dcterms:W3CDTF">2008-09-05T13:45:03Z</dcterms:created>
  <dcterms:modified xsi:type="dcterms:W3CDTF">2009-07-12T21:35:25Z</dcterms:modified>
</cp:coreProperties>
</file>