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706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32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235A-26F8-4CE5-B269-D18B573FF877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AC1F02-6BEC-439C-A4D6-8AFE824B2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235A-26F8-4CE5-B269-D18B573FF877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1F02-6BEC-439C-A4D6-8AFE824B2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235A-26F8-4CE5-B269-D18B573FF877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1F02-6BEC-439C-A4D6-8AFE824B2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0B235A-26F8-4CE5-B269-D18B573FF877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EAC1F02-6BEC-439C-A4D6-8AFE824B2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235A-26F8-4CE5-B269-D18B573FF877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1F02-6BEC-439C-A4D6-8AFE824B2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235A-26F8-4CE5-B269-D18B573FF877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1F02-6BEC-439C-A4D6-8AFE824B2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1F02-6BEC-439C-A4D6-8AFE824B2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235A-26F8-4CE5-B269-D18B573FF877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235A-26F8-4CE5-B269-D18B573FF877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1F02-6BEC-439C-A4D6-8AFE824B2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235A-26F8-4CE5-B269-D18B573FF877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1F02-6BEC-439C-A4D6-8AFE824B2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0B235A-26F8-4CE5-B269-D18B573FF877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AC1F02-6BEC-439C-A4D6-8AFE824B2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235A-26F8-4CE5-B269-D18B573FF877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AC1F02-6BEC-439C-A4D6-8AFE824B2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50B235A-26F8-4CE5-B269-D18B573FF877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EAC1F02-6BEC-439C-A4D6-8AFE824B2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800" dirty="0" smtClean="0"/>
              <a:t> </a:t>
            </a:r>
          </a:p>
          <a:p>
            <a:r>
              <a:rPr lang="ru-RU" sz="9600" dirty="0" smtClean="0"/>
              <a:t>Все тесно связано вокруг</a:t>
            </a:r>
          </a:p>
          <a:p>
            <a:r>
              <a:rPr lang="ru-RU" sz="9600" dirty="0" smtClean="0"/>
              <a:t>(Приметы мы не станем множить).</a:t>
            </a:r>
          </a:p>
          <a:p>
            <a:r>
              <a:rPr lang="ru-RU" sz="9600" dirty="0" smtClean="0"/>
              <a:t>Цветка ты не заденешь вдруг,</a:t>
            </a:r>
          </a:p>
          <a:p>
            <a:r>
              <a:rPr lang="ru-RU" sz="9600" dirty="0" smtClean="0"/>
              <a:t>Чтобы звезды не потревожить.</a:t>
            </a:r>
          </a:p>
          <a:p>
            <a:r>
              <a:rPr lang="ru-RU" sz="8000" dirty="0" smtClean="0"/>
              <a:t>                                      / А. </a:t>
            </a:r>
            <a:r>
              <a:rPr lang="ru-RU" sz="8000" dirty="0" smtClean="0"/>
              <a:t>Вознесенский  </a:t>
            </a:r>
            <a:r>
              <a:rPr lang="ru-RU" sz="8000" dirty="0" smtClean="0"/>
              <a:t>/</a:t>
            </a:r>
            <a:endParaRPr lang="ru-RU" sz="8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«Поспорили однажды корень, стебель, лист – кто из них важнее?»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r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Значение  стебля в жизни растений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(Вывод сформулируйте)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488" y="1571612"/>
            <a:ext cx="314327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dirty="0" smtClean="0"/>
              <a:t>задания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Лаборатория «Изучение листа»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3286124"/>
            <a:ext cx="15001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№1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14744" y="3929066"/>
            <a:ext cx="15001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№2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72264" y="3286124"/>
            <a:ext cx="15001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№3</a:t>
            </a:r>
            <a:endParaRPr lang="ru-RU" sz="32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285984" y="2643182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  <a:endCxn id="8" idx="0"/>
          </p:cNvCxnSpPr>
          <p:nvPr/>
        </p:nvCxnSpPr>
        <p:spPr>
          <a:xfrm rot="16200000" flipH="1">
            <a:off x="3804041" y="3268264"/>
            <a:ext cx="128588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5929322" y="2571744"/>
            <a:ext cx="71438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Winter Leav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785926"/>
            <a:ext cx="5643602" cy="4310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Значение листа в жизни растений</a:t>
            </a:r>
            <a:br>
              <a:rPr lang="ru-RU" sz="3200" dirty="0" smtClean="0"/>
            </a:br>
            <a:r>
              <a:rPr lang="ru-RU" sz="1800" dirty="0" smtClean="0"/>
              <a:t>(сформулируйте вывод)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органы растения тесно связаны между собой.</a:t>
            </a:r>
          </a:p>
          <a:p>
            <a:r>
              <a:rPr lang="ru-RU" dirty="0" smtClean="0"/>
              <a:t>Жизнедеятельность одного органа находится в прямой зависимости от жизнедеятельности других органов.</a:t>
            </a:r>
          </a:p>
          <a:p>
            <a:r>
              <a:rPr lang="ru-RU" dirty="0" smtClean="0"/>
              <a:t>Организм живет как единое целое. Поэтому повреждение какой-либо части организма (корня, побега) может привести растение к гибели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Человек примерил органы растения. </a:t>
            </a:r>
            <a:r>
              <a:rPr lang="ru-RU" sz="2700" dirty="0" smtClean="0"/>
              <a:t>Что же он им сказал?</a:t>
            </a: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Почему в морозные зимы наблюдаются случаи гибели плодовых деревьев? </a:t>
            </a:r>
            <a:r>
              <a:rPr lang="ru-RU" sz="1200" dirty="0" smtClean="0"/>
              <a:t>(ответ)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Весной начинается </a:t>
            </a:r>
            <a:r>
              <a:rPr lang="ru-RU" dirty="0" err="1" smtClean="0"/>
              <a:t>сокодвижение</a:t>
            </a:r>
            <a:r>
              <a:rPr lang="ru-RU" dirty="0" smtClean="0"/>
              <a:t>. Как вы считаете, какой вред наносится растением сбор сока и к чему может это привести?  </a:t>
            </a:r>
            <a:r>
              <a:rPr lang="ru-RU" sz="1400" dirty="0" smtClean="0"/>
              <a:t>(ответ)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 севере Европы, за прохладным Балтийским морем, лежит страна Швеция. Там растут дремучие леса, а в каменных берегах лежат озера с прозрачной водой. В них водятся ценные рыбы. И вдруг  стало происходить что-то не ладное. Сначала в лесах начали сохнуть ветки деревьев. Одна ветка высохнет, вторая, третья, а там , глядишь, верхушка желтеет и сохнет, а потом все дерево умирает. Как вы считаете , в чем оказалось дело? </a:t>
            </a:r>
            <a:r>
              <a:rPr lang="ru-RU" sz="1200" dirty="0" smtClean="0"/>
              <a:t>( ответ)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на засыпку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143380"/>
            <a:ext cx="8229600" cy="19526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.</a:t>
            </a:r>
            <a:r>
              <a:rPr lang="ru-RU" i="1" dirty="0" smtClean="0"/>
              <a:t> Я сорвал цветок –</a:t>
            </a:r>
          </a:p>
          <a:p>
            <a:pPr>
              <a:buNone/>
            </a:pPr>
            <a:r>
              <a:rPr lang="ru-RU" i="1" dirty="0" smtClean="0"/>
              <a:t>И он увял</a:t>
            </a:r>
          </a:p>
          <a:p>
            <a:pPr>
              <a:buNone/>
            </a:pPr>
            <a:r>
              <a:rPr lang="ru-RU" i="1" dirty="0" smtClean="0"/>
              <a:t>Я поймал мотылька –</a:t>
            </a:r>
          </a:p>
          <a:p>
            <a:pPr>
              <a:buNone/>
            </a:pPr>
            <a:r>
              <a:rPr lang="ru-RU" i="1" dirty="0" smtClean="0"/>
              <a:t>И он умер у меня на ладони.</a:t>
            </a:r>
          </a:p>
          <a:p>
            <a:pPr>
              <a:buNone/>
            </a:pPr>
            <a:r>
              <a:rPr lang="ru-RU" i="1" dirty="0" smtClean="0"/>
              <a:t>И тогда я понял,</a:t>
            </a:r>
          </a:p>
          <a:p>
            <a:pPr>
              <a:buNone/>
            </a:pPr>
            <a:r>
              <a:rPr lang="ru-RU" i="1" dirty="0" smtClean="0"/>
              <a:t>Что прикоснуться к красоте</a:t>
            </a:r>
          </a:p>
          <a:p>
            <a:pPr>
              <a:buNone/>
            </a:pPr>
            <a:r>
              <a:rPr lang="ru-RU" i="1" dirty="0" smtClean="0"/>
              <a:t>Можно только </a:t>
            </a:r>
            <a:r>
              <a:rPr lang="ru-RU" i="1" dirty="0" smtClean="0"/>
              <a:t>сердцем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Fo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57166"/>
            <a:ext cx="6572296" cy="350043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mtClean="0"/>
              <a:t>Автор презентации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Учитель – биологии </a:t>
            </a:r>
            <a:r>
              <a:rPr lang="ru-RU" dirty="0" err="1" smtClean="0"/>
              <a:t>Кинзбурская</a:t>
            </a:r>
            <a:r>
              <a:rPr lang="ru-RU" dirty="0" smtClean="0"/>
              <a:t> Т.В.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МОУ </a:t>
            </a:r>
            <a:r>
              <a:rPr lang="ru-RU" sz="2000" dirty="0" err="1" smtClean="0"/>
              <a:t>Сосновская</a:t>
            </a:r>
            <a:r>
              <a:rPr lang="ru-RU" sz="2000" dirty="0" smtClean="0"/>
              <a:t> СОШ №1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Обобщить и конкретизировать знания о строении и функциях корня и побега. Показать целостность растительного организма, взаимосвязь корня с побегом.</a:t>
            </a:r>
          </a:p>
          <a:p>
            <a:r>
              <a:rPr lang="ru-RU" dirty="0" smtClean="0"/>
              <a:t>2. Формировать навыки работы с натуральными объектами, таблицами, гербариями.</a:t>
            </a:r>
          </a:p>
          <a:p>
            <a:r>
              <a:rPr lang="ru-RU" dirty="0" smtClean="0"/>
              <a:t>3.Развивть умение аргументировано давать ответы на проблемные вопросы, защищать свою точку зрения.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>Задачи урока</a:t>
            </a:r>
            <a:endParaRPr lang="ru-RU" sz="36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Поспорили однажды корень, стебель и лист кто из них важнее? Расшумелись, поссорились, решили даже жить отдельно.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– корень! Всех сильнее я, и очень важен. Что без меня растению не жить, кто с этим будет спорить ? Водою я снабжаю всех, и удержаться в почве без меня никто не может.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корень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Нет, главный – я! Кто без меня даст листьям воду, доставит к свету их и запасти поможет в клубнях пищу людям?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Стебель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 что же без меня, ведь я свет солнечный ловлю и углекислый газ я поглощаю, и очищаю воздух я вокруг, и воду я с растенья испаряю. Так может, я главнее всех?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Лист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Лаборатория  «Корень»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3240" y="1928802"/>
            <a:ext cx="278608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задания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3286124"/>
            <a:ext cx="15001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№1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86182" y="3929066"/>
            <a:ext cx="15001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№2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72264" y="3286124"/>
            <a:ext cx="15001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№3</a:t>
            </a:r>
            <a:endParaRPr lang="ru-RU" sz="32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357422" y="2857496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  <a:endCxn id="7" idx="0"/>
          </p:cNvCxnSpPr>
          <p:nvPr/>
        </p:nvCxnSpPr>
        <p:spPr>
          <a:xfrm rot="5400000">
            <a:off x="3993349" y="3386134"/>
            <a:ext cx="10858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929322" y="2786058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Мы в букет собрали маки жаркие, </a:t>
            </a:r>
          </a:p>
          <a:p>
            <a:pPr>
              <a:buNone/>
            </a:pPr>
            <a:r>
              <a:rPr lang="ru-RU" sz="2000" i="1" dirty="0" smtClean="0"/>
              <a:t>Много незабудок  </a:t>
            </a:r>
            <a:r>
              <a:rPr lang="ru-RU" sz="2000" i="1" dirty="0" err="1" smtClean="0"/>
              <a:t>голубых</a:t>
            </a:r>
            <a:r>
              <a:rPr lang="ru-RU" sz="2000" i="1" dirty="0" smtClean="0"/>
              <a:t>.</a:t>
            </a:r>
          </a:p>
          <a:p>
            <a:pPr>
              <a:buNone/>
            </a:pPr>
            <a:r>
              <a:rPr lang="ru-RU" sz="2000" i="1" dirty="0" smtClean="0"/>
              <a:t>А потом цветов нам стало жалко,</a:t>
            </a:r>
          </a:p>
          <a:p>
            <a:pPr>
              <a:buNone/>
            </a:pPr>
            <a:r>
              <a:rPr lang="ru-RU" sz="2000" i="1" dirty="0" smtClean="0"/>
              <a:t>Снова в землю посадили их.</a:t>
            </a:r>
          </a:p>
          <a:p>
            <a:pPr>
              <a:buNone/>
            </a:pPr>
            <a:r>
              <a:rPr lang="ru-RU" sz="2000" i="1" dirty="0" smtClean="0"/>
              <a:t>Только ничего не получается:</a:t>
            </a:r>
          </a:p>
          <a:p>
            <a:pPr>
              <a:buNone/>
            </a:pPr>
            <a:r>
              <a:rPr lang="ru-RU" sz="2000" i="1" dirty="0" smtClean="0"/>
              <a:t>От любого ветерка качаются.</a:t>
            </a:r>
          </a:p>
          <a:p>
            <a:pPr>
              <a:buNone/>
            </a:pPr>
            <a:r>
              <a:rPr lang="ru-RU" sz="2000" i="1" dirty="0" smtClean="0"/>
              <a:t>Почему осыпались и вянут?</a:t>
            </a:r>
          </a:p>
          <a:p>
            <a:pPr>
              <a:buNone/>
            </a:pPr>
            <a:r>
              <a:rPr lang="ru-RU" sz="2000" i="1" dirty="0" smtClean="0"/>
              <a:t>Без корней расти и жить не станут.</a:t>
            </a:r>
          </a:p>
          <a:p>
            <a:pPr>
              <a:buNone/>
            </a:pPr>
            <a:r>
              <a:rPr lang="ru-RU" sz="2000" i="1" dirty="0" smtClean="0"/>
              <a:t>Как ни тонок, неприметен под землею корешок,</a:t>
            </a:r>
          </a:p>
          <a:p>
            <a:pPr>
              <a:buNone/>
            </a:pPr>
            <a:r>
              <a:rPr lang="ru-RU" sz="2000" i="1" dirty="0" smtClean="0"/>
              <a:t>Но не может жить на свете без него любой цветок.</a:t>
            </a:r>
            <a:endParaRPr lang="ru-RU" sz="20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Значение корня в жизни растения.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/>
          <a:lstStyle/>
          <a:p>
            <a:r>
              <a:rPr lang="ru-RU" sz="3200" dirty="0" smtClean="0"/>
              <a:t>Лаборатория</a:t>
            </a:r>
            <a:r>
              <a:rPr lang="ru-RU" dirty="0" smtClean="0"/>
              <a:t> «Изучение стебля»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43240" y="1928802"/>
            <a:ext cx="278608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задания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3286124"/>
            <a:ext cx="15001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№1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86182" y="3929066"/>
            <a:ext cx="15001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№2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72264" y="3286124"/>
            <a:ext cx="15001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№3</a:t>
            </a:r>
            <a:endParaRPr lang="ru-RU" sz="32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357422" y="2786058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6" idx="0"/>
          </p:cNvCxnSpPr>
          <p:nvPr/>
        </p:nvCxnSpPr>
        <p:spPr>
          <a:xfrm rot="5400000">
            <a:off x="3993349" y="3386134"/>
            <a:ext cx="10858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857884" y="2786058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188</TotalTime>
  <Words>564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«Поспорили однажды корень, стебель, лист – кто из них важнее?»</vt:lpstr>
      <vt:lpstr>Задачи урока</vt:lpstr>
      <vt:lpstr>Слайд 3</vt:lpstr>
      <vt:lpstr>корень</vt:lpstr>
      <vt:lpstr>Стебель</vt:lpstr>
      <vt:lpstr>Лист</vt:lpstr>
      <vt:lpstr>Лаборатория  «Корень»</vt:lpstr>
      <vt:lpstr>    Значение корня в жизни растения.</vt:lpstr>
      <vt:lpstr>Лаборатория «Изучение стебля»</vt:lpstr>
      <vt:lpstr>Значение  стебля в жизни растений (Вывод сформулируйте)</vt:lpstr>
      <vt:lpstr>Лаборатория «Изучение листа»</vt:lpstr>
      <vt:lpstr>Значение листа в жизни растений (сформулируйте вывод)</vt:lpstr>
      <vt:lpstr>Человек примерил органы растения. Что же он им сказал?</vt:lpstr>
      <vt:lpstr>Вопросы на засыпку</vt:lpstr>
      <vt:lpstr>Слайд 15</vt:lpstr>
      <vt:lpstr>МОУ Сосновская СОШ №1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«Поспорили однажды корень, стебель, лист – кто из них важнее?»</dc:title>
  <dc:creator>Кинзбурский Илья</dc:creator>
  <cp:lastModifiedBy>user</cp:lastModifiedBy>
  <cp:revision>21</cp:revision>
  <dcterms:created xsi:type="dcterms:W3CDTF">2009-01-27T17:46:25Z</dcterms:created>
  <dcterms:modified xsi:type="dcterms:W3CDTF">2010-02-01T12:06:19Z</dcterms:modified>
</cp:coreProperties>
</file>