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8" r:id="rId2"/>
    <p:sldMasterId id="2147483750" r:id="rId3"/>
    <p:sldMasterId id="2147483762" r:id="rId4"/>
    <p:sldMasterId id="2147483774" r:id="rId5"/>
    <p:sldMasterId id="2147483786" r:id="rId6"/>
    <p:sldMasterId id="2147483798" r:id="rId7"/>
    <p:sldMasterId id="2147483810" r:id="rId8"/>
    <p:sldMasterId id="2147483822" r:id="rId9"/>
    <p:sldMasterId id="2147483834" r:id="rId10"/>
    <p:sldMasterId id="2147483846" r:id="rId11"/>
    <p:sldMasterId id="2147483858" r:id="rId12"/>
    <p:sldMasterId id="2147483871" r:id="rId13"/>
    <p:sldMasterId id="2147483883" r:id="rId14"/>
    <p:sldMasterId id="2147483895" r:id="rId15"/>
  </p:sldMasterIdLst>
  <p:notesMasterIdLst>
    <p:notesMasterId r:id="rId40"/>
  </p:notesMasterIdLst>
  <p:handoutMasterIdLst>
    <p:handoutMasterId r:id="rId41"/>
  </p:handoutMasterIdLst>
  <p:sldIdLst>
    <p:sldId id="256" r:id="rId16"/>
    <p:sldId id="257" r:id="rId17"/>
    <p:sldId id="258" r:id="rId18"/>
    <p:sldId id="259" r:id="rId19"/>
    <p:sldId id="260" r:id="rId20"/>
    <p:sldId id="261" r:id="rId21"/>
    <p:sldId id="270" r:id="rId22"/>
    <p:sldId id="262" r:id="rId23"/>
    <p:sldId id="271" r:id="rId24"/>
    <p:sldId id="267" r:id="rId25"/>
    <p:sldId id="263" r:id="rId26"/>
    <p:sldId id="264" r:id="rId27"/>
    <p:sldId id="265" r:id="rId28"/>
    <p:sldId id="266" r:id="rId29"/>
    <p:sldId id="277" r:id="rId30"/>
    <p:sldId id="276" r:id="rId31"/>
    <p:sldId id="274" r:id="rId32"/>
    <p:sldId id="268" r:id="rId33"/>
    <p:sldId id="278" r:id="rId34"/>
    <p:sldId id="269" r:id="rId35"/>
    <p:sldId id="272" r:id="rId36"/>
    <p:sldId id="273" r:id="rId37"/>
    <p:sldId id="275" r:id="rId38"/>
    <p:sldId id="279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B91346"/>
    <a:srgbClr val="F0709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992F9C8-E180-42EC-8B02-546D344CA415}" type="datetimeFigureOut">
              <a:rPr lang="ru-RU"/>
              <a:pPr>
                <a:defRPr/>
              </a:pPr>
              <a:t>29.09.2009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7520E22-71D6-4EF7-B476-0B97FCE5E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94FE30C-9C67-487E-BD2C-EDF5493A770C}" type="datetimeFigureOut">
              <a:rPr lang="ru-RU"/>
              <a:pPr>
                <a:defRPr/>
              </a:pPr>
              <a:t>29.09.2009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762A34E-843E-4C07-A64A-A84CE67B4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8E135F7-E7EA-4EE8-8EB5-10AB771E861B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2C6158-FDD4-4692-8FCD-94064145339F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83C96A5-60E9-4E5B-82F9-878F92E962D6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45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674BB-98D0-462C-BEEC-194569980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6BE37-A866-4CB3-A24A-8547D0975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880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3FD2-014D-4EA1-9D1B-2AE792CC3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219DB-1A45-424D-B12E-C922D93B7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39CC0-1932-40B0-A31D-E7AF22878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833B-5FD5-46E1-8904-7BF07DCDA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22B2D-B6D7-414E-8065-9768413D6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749F2-A7CE-4C0E-AE55-05C737FD6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4F9D4-38C6-4457-B188-506EDBFAF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53758-50AE-4812-B242-A031B59BB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A66D5-8311-46DB-90F0-F16399A2F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7AE4F-7E80-4423-90A8-536522BEF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284CC-2C6C-41A6-9A01-2E86F7B8D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2AFF0-B103-427E-8017-7C14671A9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prite 10"/>
          <p:cNvPicPr>
            <a:picLocks noChangeAspect="1" noChangeArrowheads="1"/>
          </p:cNvPicPr>
          <p:nvPr/>
        </p:nvPicPr>
        <p:blipFill>
          <a:blip r:embed="rId2"/>
          <a:srcRect l="-35" r="415" b="1929"/>
          <a:stretch>
            <a:fillRect/>
          </a:stretch>
        </p:blipFill>
        <p:spPr bwMode="auto">
          <a:xfrm>
            <a:off x="-3175" y="2895600"/>
            <a:ext cx="91471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025900"/>
            <a:ext cx="9142413" cy="152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743200"/>
            <a:ext cx="9142413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895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CA72A9B3-E2B5-431A-8611-06029EF7E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B770F-8D76-41E8-BF90-C95030581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56B7-B186-443B-B038-A03F27F16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31A02-F542-4D78-8370-59C2E5BAD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A0B53-B92D-4F79-AFF7-51C705D6F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D8A67-E9CD-4F4A-AC3C-CE5755EDA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F460-91F2-4D42-A020-3C0F3420B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9B745-6827-41A4-9791-CA7C52CB0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7EA47-E804-46B1-9EE3-ED71BDC03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D1C5A-6874-4456-8166-29D1F98DC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A8C6E-AB8A-46C3-928B-8B2783868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42A8B-FF05-4B7E-AEAE-4ACA9E6F6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EC05-15FD-41E6-A0FB-3A6AE0B0B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CCD64-BD78-4D00-9624-63C378538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E215D-49F7-477E-AA7B-111F6C669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28347-5E82-40D1-95CB-1D911AB42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566BE-7F1B-4565-9D76-98E089794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E17C8-5BBC-4CC8-B875-C68B38515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6F7EB-3E0C-4811-9A47-53CBA6674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08AD9-83F3-469F-B0CE-1DDB6BB46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93D9C-BDEF-4116-868E-C525646CF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EC960-26EE-4FC8-B0F8-8F3D111AC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4D7D7-0AB8-4951-BB23-EA7A5AF8D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67E52-F461-48C6-83D2-47DED4212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F738-2F41-42B6-8800-127FE4AAE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895600" y="4303713"/>
            <a:ext cx="3276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066800"/>
            <a:ext cx="86868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336" y="0"/>
            <a:chExt cx="2064" cy="1344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008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344" y="1008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728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064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672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36" y="0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2736" y="96"/>
            <a:chExt cx="2064" cy="1344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408" y="768"/>
              <a:ext cx="336" cy="336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744" y="1104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128" y="432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464" y="768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072" y="432"/>
              <a:ext cx="336" cy="336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736" y="96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114800" y="4191000"/>
            <a:ext cx="211138" cy="2111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4419600" y="4191000"/>
            <a:ext cx="211138" cy="211138"/>
          </a:xfrm>
          <a:prstGeom prst="rect">
            <a:avLst/>
          </a:prstGeom>
          <a:solidFill>
            <a:schemeClr val="bg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724400" y="4191000"/>
            <a:ext cx="211138" cy="2111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752600"/>
          </a:xfrm>
        </p:spPr>
        <p:txBody>
          <a:bodyPr anchor="t"/>
          <a:lstStyle>
            <a:lvl1pPr algn="ctr">
              <a:lnSpc>
                <a:spcPct val="90000"/>
              </a:lnSpc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524000"/>
          </a:xfrm>
        </p:spPr>
        <p:txBody>
          <a:bodyPr anchor="ctr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/>
            </a:lvl1pPr>
          </a:lstStyle>
          <a:p>
            <a:pPr>
              <a:defRPr/>
            </a:pPr>
            <a:fld id="{C5C1BF0C-619A-4569-8492-1E68287E0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80231-1657-4ABC-9260-F43E8EFE4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BDAE-7AE1-4D2F-B144-6AE447730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B5E55-B6C9-4678-BCAB-CC6AB4D1D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449DA-DF13-43B0-99F7-87E57ED73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778A1-9913-4DDD-A2EF-08BB449D1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53828-3735-44A7-A066-7091B2323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A1BE6-E6D2-45EF-9FF7-4E5F7D795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4CE2-CAA8-4DEF-BCD4-BAB56404A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9C296-C896-4559-909F-98326EDAC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6B7FD-2D19-43C0-89CD-1D94B8378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219200"/>
            <a:ext cx="17716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625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34247-31E3-4F15-A533-2BBDFA103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</p:grpSp>
      <p:sp>
        <p:nvSpPr>
          <p:cNvPr id="12397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397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BD71D-E7A3-41F6-86E1-D9CDA482C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9F69-3D40-4D84-B0FB-FC9B816D4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B5445-C9A8-46A8-B0A8-8768A0AD5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44A7E-3AA3-4715-841C-7C710F1D0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0CA15-94C3-42B4-BF8D-BADC3E737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4A72D-9391-4FE2-B818-CAC6A0003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621D9-8B66-4F65-863F-BA2B758C6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9C3D7-8165-4132-93FE-3C7003110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13147-EC3F-4EA6-9967-FCDC5A2B1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C4A55-3127-4056-B16E-CFFB2423E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10CAB-44E5-43AE-9246-27A0CF6D5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F14EE-9214-4BD3-BC53-25032B13F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B77B079-BBE9-488B-9462-4CB0E6C8A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171D-A68A-4B05-814A-3E11FE547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2E8E0B-E089-4E1E-89C0-B3EECB6E3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072BF-E3AF-4729-9C09-E65D7F4C2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5EDDD-A06F-4E5D-832B-08E0478C8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BE4B-EE9B-404B-92EA-F0B92F255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74228-C1C7-4843-8E7D-0A733FA88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A3A37-6BEE-48DE-8C51-E91A1EDDB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46CC-D6D2-4AED-98A9-AFBCA0711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2C5F93-130C-49E9-960A-4B7DB5D93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F2723-D987-4AF8-9EF9-99C79F925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E61EBDE-D683-4581-AC86-B9512B151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8283B-8FE5-4480-91C0-772A45D8A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F0BD8-2FCC-413D-85F0-9337E74C4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35BBB-3D6D-47D5-8932-0FBB33D50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0B289-9E68-4B97-9323-13969F35B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8F703-E4AA-4416-BFD1-6A6D2055A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050DF-DF7B-4190-8D62-40AEE1EAB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B1D27-4969-4A05-9CA0-EFB7098A8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38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07167-D82A-431B-9B66-AF0B21A0E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AC96A-1464-47AE-8BC9-F928B5A7D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D1421-0ABC-4FA6-83DB-5835CB189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DB16-84DF-4992-87E9-BE497952F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BEA4D-8746-4962-865F-207E31110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ABEC5-9903-48CB-A25C-6B01C461B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15ED-A127-458D-B02D-EAD5741C7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A7FEF-465B-4660-96E3-F51890ED9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9AC32-CA8E-4C5D-BAE6-1F8DA6F29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5F057-2C9F-452A-9CD5-2072573D6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2A2A-5C9E-4A74-A842-616E3D873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682C8-4C6A-4EFA-A161-1A227B26F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4102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2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2AA3-8F3F-4762-96E2-9B05BDDF8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514EC-8073-45C5-B9BB-1F2AC2B17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33C97-64F1-4E11-9C9B-6198F8163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6455-77AE-4D72-AC04-8FCDDAD09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41627-B1B8-4F38-B30C-2AED1C6AC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9E9D8-DE47-4E3B-9B38-87179CD47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D09FB-9390-4288-8AE6-9D5703EC8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23855-2F79-4B97-8258-F1015941A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91052-FE1B-45F7-9B78-70D2B3E80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3EB36-8EFA-4E45-81F9-15C0D3863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14DE5-0205-40E9-B3BD-7CB510301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E17DD-109B-4205-BAFD-7D6D7F81F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405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14E68-5C6B-4221-99EE-949549684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54793-1024-40E7-B777-DF5B7FCAA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1A20A-25FF-4623-9997-C48F776DB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B8034-E160-452B-B724-90727868A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FE50D-2B5A-4D05-A4C4-22C2FBF40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AAC5D-7DE2-43F0-B55B-488BC8FBF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FA51A-3CA1-48A4-97DD-7AC68ADB4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F86D6-AC0C-4C34-BB46-E1D2DC7BA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E472B-E360-452C-A804-9D8783EDE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F5641-DC5D-4091-8E74-96F1CC014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69EFA-5D70-43EA-B546-E8BB0CB91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5F1C1-E949-46A1-9181-CA33236E1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71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15BB7-ADA3-4765-A29F-4A1C6A4C3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14F17-3C87-4118-A4A5-C0D6F888D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27F17-7422-4D3D-A8BD-3195798E9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B9430-AC55-4ABF-9F85-06B74C9BB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12F11-A03F-4A16-B5A0-CC28AB33E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075B1-499D-4EF6-BFE3-6E9062FF5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59C56-1E94-474B-8C92-F1B0A1DBD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0CB9-7157-4F0E-9C97-7D2351290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49113-2A1B-4C93-B101-D1BE3F2BF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B2BAE-417C-461E-8D86-919F75BB3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74F2C-81AE-469F-A80A-5968CCD69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F5EA3-5A0B-4BAA-8FC1-7B8BB1B67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5224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224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77121-7CD7-4BBB-8258-7F90E9FFF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7016-B787-4A3C-84C2-8B89D55DF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DB274-8560-40F5-A650-B6F2ECE49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14605-BF1C-4FF4-B48D-0AFF5033F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6F6E-AA83-40C4-935C-EF2CD99EB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C0CB2-D81A-4AE9-9C13-CF9CD8738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27FA8-E89E-42E7-8C1D-B1154FC25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6372F-C57F-49F7-8B68-23F2C2AC6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2B06-74DB-46BF-B9FB-941DFC6D4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61440-0094-4E92-82D4-F8DC4F119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B5745-81B9-4DB4-AB60-94293D6C1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03109-ABCB-41C1-A8BA-C3E093802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6FD54-ACC4-45DB-ADD6-36C500E43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7BB4-3216-4345-BF85-6FC96FE57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CB3E1-5479-4180-AC94-C7A8BED3E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19FF2-F870-430F-AAB7-FA470D389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3B214-CDBC-4BBD-8F4F-3186E69CF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7F14-5850-4892-A1FD-604E17D35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D40B3-1CE6-46DD-9177-116A9879B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E0D21-350D-4FAE-83C0-F996FA717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3D5DD-1B80-4B1B-B818-BAA7843D8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649E0-2AC8-4430-8B3B-F10449FF3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79920-9203-4440-A638-65217CB2D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1A817-9CA4-4CC3-8088-158E805C8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75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495800"/>
            <a:ext cx="6781800" cy="9144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72400" y="6415088"/>
            <a:ext cx="1371600" cy="4238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B20C-CF70-457F-827E-10F90CAF5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6DA67-58E9-43E7-97A7-D25033BE2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5204C-FA9D-4AF1-915C-01C2D4E39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D8AA-9DB1-47B6-80F8-6DB201B92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6BB58-014A-4DE4-9921-5801DFCFA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F9D68-D60D-45A6-94A8-7D9B6A41C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7CCD4-FC73-46FE-B4F7-B0E74C07A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D4E22-BD27-418C-B2BE-355486C2B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4735E-F471-4382-B686-14A03A9F8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B1C31-0570-4062-9EEF-F64D4E394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922DA-CABF-4099-ACC1-A23A83857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CAD77-3E99-493E-9C5A-DEBF5D168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355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35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06969F11-47DA-4BFC-A69D-2EB187132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56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6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8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</p:sldLayoutIdLst>
  <p:transition>
    <p:wipe dir="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870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cs typeface="+mn-cs"/>
              </a:endParaRPr>
            </a:p>
          </p:txBody>
        </p:sp>
        <p:grpSp>
          <p:nvGrpSpPr>
            <p:cNvPr id="1025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8704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cs typeface="+mn-cs"/>
                </a:endParaRPr>
              </a:p>
            </p:txBody>
          </p:sp>
          <p:sp>
            <p:nvSpPr>
              <p:cNvPr id="8704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4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870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15B2AE5A-2C44-4EBA-8282-6006D33B8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30" r:id="rId2"/>
    <p:sldLayoutId id="2147484931" r:id="rId3"/>
    <p:sldLayoutId id="2147484932" r:id="rId4"/>
    <p:sldLayoutId id="2147484933" r:id="rId5"/>
    <p:sldLayoutId id="2147484934" r:id="rId6"/>
    <p:sldLayoutId id="2147484935" r:id="rId7"/>
    <p:sldLayoutId id="2147484936" r:id="rId8"/>
    <p:sldLayoutId id="2147484937" r:id="rId9"/>
    <p:sldLayoutId id="2147484938" r:id="rId10"/>
    <p:sldLayoutId id="2147484939" r:id="rId11"/>
  </p:sldLayoutIdLst>
  <p:transition>
    <p:wipe dir="d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prite 10"/>
          <p:cNvPicPr>
            <a:picLocks noChangeAspect="1" noChangeArrowheads="1"/>
          </p:cNvPicPr>
          <p:nvPr/>
        </p:nvPicPr>
        <p:blipFill>
          <a:blip r:embed="rId13"/>
          <a:srcRect r="415" b="1929"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kumimoji="0"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cs typeface="+mn-cs"/>
              </a:defRPr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cs typeface="+mn-cs"/>
              </a:defRPr>
            </a:lvl1pPr>
          </a:lstStyle>
          <a:p>
            <a:pPr>
              <a:defRPr/>
            </a:pPr>
            <a:fld id="{EAEA30FF-D8C5-4012-B6A3-135FE496C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0" y="1130300"/>
            <a:ext cx="9142413" cy="152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7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</p:sldLayoutIdLst>
  <p:transition>
    <p:wipe dir="d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524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kumimoji="0"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cs typeface="+mn-cs"/>
              </a:defRPr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952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cs typeface="+mn-cs"/>
              </a:defRPr>
            </a:lvl1pPr>
          </a:lstStyle>
          <a:p>
            <a:pPr>
              <a:defRPr/>
            </a:pPr>
            <a:fld id="{7374E14C-C77D-406A-890B-12E36ACE8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98" r:id="rId1"/>
    <p:sldLayoutId id="2147484950" r:id="rId2"/>
    <p:sldLayoutId id="2147484951" r:id="rId3"/>
    <p:sldLayoutId id="2147484952" r:id="rId4"/>
    <p:sldLayoutId id="2147484953" r:id="rId5"/>
    <p:sldLayoutId id="2147484954" r:id="rId6"/>
    <p:sldLayoutId id="2147484955" r:id="rId7"/>
    <p:sldLayoutId id="2147484956" r:id="rId8"/>
    <p:sldLayoutId id="2147484957" r:id="rId9"/>
    <p:sldLayoutId id="2147484958" r:id="rId10"/>
    <p:sldLayoutId id="2147484959" r:id="rId11"/>
    <p:sldLayoutId id="2147484960" r:id="rId12"/>
  </p:sldLayoutIdLst>
  <p:transition>
    <p:wipe dir="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819400"/>
            <a:ext cx="708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22860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533400" y="28194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981200" y="533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762000" y="1066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1143000" y="685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2362200" y="152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0" y="755650"/>
            <a:ext cx="5867400" cy="762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5715000" y="609600"/>
            <a:ext cx="304800" cy="3048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5562600" y="457200"/>
            <a:ext cx="304800" cy="304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8458200" y="3962400"/>
            <a:ext cx="381000" cy="3810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110605" name="Rectangle 13"/>
          <p:cNvSpPr>
            <a:spLocks noChangeArrowheads="1"/>
          </p:cNvSpPr>
          <p:nvPr/>
        </p:nvSpPr>
        <p:spPr bwMode="auto">
          <a:xfrm>
            <a:off x="8686800" y="3657600"/>
            <a:ext cx="381000" cy="381000"/>
          </a:xfrm>
          <a:prstGeom prst="rect">
            <a:avLst/>
          </a:prstGeom>
          <a:solidFill>
            <a:schemeClr val="bg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2286000"/>
            <a:ext cx="1066800" cy="1066800"/>
            <a:chOff x="0" y="2496"/>
            <a:chExt cx="672" cy="672"/>
          </a:xfrm>
        </p:grpSpPr>
        <p:sp>
          <p:nvSpPr>
            <p:cNvPr id="110607" name="Rectangle 15"/>
            <p:cNvSpPr>
              <a:spLocks noChangeArrowheads="1"/>
            </p:cNvSpPr>
            <p:nvPr/>
          </p:nvSpPr>
          <p:spPr bwMode="auto">
            <a:xfrm>
              <a:off x="0" y="2496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608" name="Rectangle 16"/>
            <p:cNvSpPr>
              <a:spLocks noChangeArrowheads="1"/>
            </p:cNvSpPr>
            <p:nvPr/>
          </p:nvSpPr>
          <p:spPr bwMode="auto">
            <a:xfrm>
              <a:off x="336" y="2832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33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2192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0610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5071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kumimoji="0" sz="1200">
                <a:solidFill>
                  <a:schemeClr val="fol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611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5071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kumimoji="0" sz="1200">
                <a:solidFill>
                  <a:schemeClr val="fol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110612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1200" y="6172200"/>
            <a:ext cx="762000" cy="609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28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C2776D-210C-46EF-BCA6-C4393BE4A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62000" y="152400"/>
            <a:ext cx="1981200" cy="1295400"/>
            <a:chOff x="3888" y="96"/>
            <a:chExt cx="1248" cy="816"/>
          </a:xfrm>
        </p:grpSpPr>
        <p:sp>
          <p:nvSpPr>
            <p:cNvPr id="110614" name="Rectangle 22"/>
            <p:cNvSpPr>
              <a:spLocks noChangeArrowheads="1"/>
            </p:cNvSpPr>
            <p:nvPr/>
          </p:nvSpPr>
          <p:spPr bwMode="auto">
            <a:xfrm>
              <a:off x="4656" y="336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615" name="Rectangle 23"/>
            <p:cNvSpPr>
              <a:spLocks noChangeArrowheads="1"/>
            </p:cNvSpPr>
            <p:nvPr/>
          </p:nvSpPr>
          <p:spPr bwMode="auto">
            <a:xfrm>
              <a:off x="3888" y="672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616" name="Rectangle 24"/>
            <p:cNvSpPr>
              <a:spLocks noChangeArrowheads="1"/>
            </p:cNvSpPr>
            <p:nvPr/>
          </p:nvSpPr>
          <p:spPr bwMode="auto">
            <a:xfrm>
              <a:off x="4128" y="432"/>
              <a:ext cx="240" cy="240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617" name="Rectangle 25"/>
            <p:cNvSpPr>
              <a:spLocks noChangeArrowheads="1"/>
            </p:cNvSpPr>
            <p:nvPr/>
          </p:nvSpPr>
          <p:spPr bwMode="auto">
            <a:xfrm>
              <a:off x="4896" y="96"/>
              <a:ext cx="240" cy="24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99" r:id="rId1"/>
    <p:sldLayoutId id="2147484961" r:id="rId2"/>
    <p:sldLayoutId id="2147484962" r:id="rId3"/>
    <p:sldLayoutId id="2147484963" r:id="rId4"/>
    <p:sldLayoutId id="2147484964" r:id="rId5"/>
    <p:sldLayoutId id="2147484965" r:id="rId6"/>
    <p:sldLayoutId id="2147484966" r:id="rId7"/>
    <p:sldLayoutId id="2147484967" r:id="rId8"/>
    <p:sldLayoutId id="2147484968" r:id="rId9"/>
    <p:sldLayoutId id="2147484969" r:id="rId10"/>
    <p:sldLayoutId id="2147484970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2288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434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288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88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88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88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89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89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89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89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89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89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89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434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289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89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0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0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0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0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0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0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0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0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0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0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1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1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1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1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1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1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434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291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1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1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2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2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2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2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2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2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2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2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2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2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3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3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3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3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434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2293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3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3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3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3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4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94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1435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2294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2294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2294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2294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</p:grpSp>
      <p:sp>
        <p:nvSpPr>
          <p:cNvPr id="12294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4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4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12295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2E1358C-5992-47F5-B280-BBDB3D62D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0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</p:sldLayoutIdLst>
  <p:transition>
    <p:wipe dir="d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366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C39263FB-C481-4512-8C35-D927C7C7B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1" r:id="rId1"/>
    <p:sldLayoutId id="2147484981" r:id="rId2"/>
    <p:sldLayoutId id="2147485002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5003" r:id="rId9"/>
    <p:sldLayoutId id="2147484987" r:id="rId10"/>
    <p:sldLayoutId id="2147485004" r:id="rId11"/>
  </p:sldLayoutIdLst>
  <p:transition>
    <p:wipe dir="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246F8D4E-B2AF-4AB1-A119-49F27BD12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49" r:id="rId1"/>
    <p:sldLayoutId id="2147484850" r:id="rId2"/>
    <p:sldLayoutId id="2147484851" r:id="rId3"/>
    <p:sldLayoutId id="2147484852" r:id="rId4"/>
    <p:sldLayoutId id="2147484853" r:id="rId5"/>
    <p:sldLayoutId id="2147484854" r:id="rId6"/>
    <p:sldLayoutId id="2147484855" r:id="rId7"/>
    <p:sldLayoutId id="2147484856" r:id="rId8"/>
    <p:sldLayoutId id="2147484857" r:id="rId9"/>
    <p:sldLayoutId id="2147484858" r:id="rId10"/>
    <p:sldLayoutId id="2147484859" r:id="rId11"/>
  </p:sldLayoutIdLst>
  <p:transition>
    <p:wipe dir="d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468DE20-78A5-4AB3-A2E2-73C04DD78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27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7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7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7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7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327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27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89" r:id="rId1"/>
    <p:sldLayoutId id="2147484860" r:id="rId2"/>
    <p:sldLayoutId id="2147484861" r:id="rId3"/>
    <p:sldLayoutId id="2147484862" r:id="rId4"/>
    <p:sldLayoutId id="2147484863" r:id="rId5"/>
    <p:sldLayoutId id="2147484864" r:id="rId6"/>
    <p:sldLayoutId id="2147484865" r:id="rId7"/>
    <p:sldLayoutId id="2147484866" r:id="rId8"/>
    <p:sldLayoutId id="2147484867" r:id="rId9"/>
    <p:sldLayoutId id="2147484868" r:id="rId10"/>
    <p:sldLayoutId id="2147484869" r:id="rId11"/>
  </p:sldLayoutIdLst>
  <p:transition>
    <p:wipe dir="d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39939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4105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9941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42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43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44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45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46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47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48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49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0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1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2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3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4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5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6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7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8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9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60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61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62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63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64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65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4131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996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996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996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997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997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997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997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997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997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997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997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997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997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998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998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4132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3998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998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4133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998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998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998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998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999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999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999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999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999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sp>
            <p:nvSpPr>
              <p:cNvPr id="39995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96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97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98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99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000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001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002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4000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00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00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4000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16423B77-B24C-434B-8F59-46649FFA2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00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90" r:id="rId1"/>
    <p:sldLayoutId id="2147484870" r:id="rId2"/>
    <p:sldLayoutId id="2147484871" r:id="rId3"/>
    <p:sldLayoutId id="2147484872" r:id="rId4"/>
    <p:sldLayoutId id="2147484873" r:id="rId5"/>
    <p:sldLayoutId id="2147484874" r:id="rId6"/>
    <p:sldLayoutId id="2147484875" r:id="rId7"/>
    <p:sldLayoutId id="2147484876" r:id="rId8"/>
    <p:sldLayoutId id="2147484877" r:id="rId9"/>
    <p:sldLayoutId id="2147484878" r:id="rId10"/>
    <p:sldLayoutId id="2147484879" r:id="rId11"/>
  </p:sldLayoutIdLst>
  <p:transition>
    <p:wipe dir="d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4301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30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2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2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C98C98EB-7B96-4A7B-BA8E-0F9DB3442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30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91" r:id="rId1"/>
    <p:sldLayoutId id="2147484880" r:id="rId2"/>
    <p:sldLayoutId id="2147484881" r:id="rId3"/>
    <p:sldLayoutId id="2147484882" r:id="rId4"/>
    <p:sldLayoutId id="2147484883" r:id="rId5"/>
    <p:sldLayoutId id="2147484884" r:id="rId6"/>
    <p:sldLayoutId id="2147484885" r:id="rId7"/>
    <p:sldLayoutId id="2147484886" r:id="rId8"/>
    <p:sldLayoutId id="2147484887" r:id="rId9"/>
    <p:sldLayoutId id="2147484888" r:id="rId10"/>
    <p:sldLayoutId id="2147484889" r:id="rId11"/>
  </p:sldLayoutIdLst>
  <p:transition>
    <p:wipe dir="d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608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08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B181F53A-8595-4627-8C07-E99BEF190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92" r:id="rId1"/>
    <p:sldLayoutId id="2147484890" r:id="rId2"/>
    <p:sldLayoutId id="2147484891" r:id="rId3"/>
    <p:sldLayoutId id="2147484892" r:id="rId4"/>
    <p:sldLayoutId id="2147484893" r:id="rId5"/>
    <p:sldLayoutId id="2147484894" r:id="rId6"/>
    <p:sldLayoutId id="2147484895" r:id="rId7"/>
    <p:sldLayoutId id="2147484896" r:id="rId8"/>
    <p:sldLayoutId id="2147484897" r:id="rId9"/>
    <p:sldLayoutId id="2147484898" r:id="rId10"/>
    <p:sldLayoutId id="2147484899" r:id="rId11"/>
  </p:sldLayoutIdLst>
  <p:transition>
    <p:wipe dir="d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0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20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21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21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21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21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21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21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21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21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21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22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5122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2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2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2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5122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D5B769CB-A00F-4FD3-9838-79D827E3C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93" r:id="rId1"/>
    <p:sldLayoutId id="2147484900" r:id="rId2"/>
    <p:sldLayoutId id="2147484901" r:id="rId3"/>
    <p:sldLayoutId id="2147484902" r:id="rId4"/>
    <p:sldLayoutId id="2147484903" r:id="rId5"/>
    <p:sldLayoutId id="2147484904" r:id="rId6"/>
    <p:sldLayoutId id="2147484905" r:id="rId7"/>
    <p:sldLayoutId id="2147484906" r:id="rId8"/>
    <p:sldLayoutId id="2147484907" r:id="rId9"/>
    <p:sldLayoutId id="2147484908" r:id="rId10"/>
    <p:sldLayoutId id="2147484909" r:id="rId11"/>
  </p:sldLayoutIdLst>
  <p:transition>
    <p:wipe dir="d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D9BCC09-8D25-4726-B1E0-2AAEFBD30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554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554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820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554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554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554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555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555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555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555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555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555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822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822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555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555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556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sp>
            <p:nvSpPr>
              <p:cNvPr id="6556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556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556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823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556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556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556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556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556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557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557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557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</p:grpSp>
      <p:grpSp>
        <p:nvGrpSpPr>
          <p:cNvPr id="820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557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557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820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20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557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820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558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558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4" y="326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558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4" y="176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558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558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3" y="891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558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0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558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558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3" y="136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  <p:sp>
          <p:nvSpPr>
            <p:cNvPr id="6558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4" r:id="rId1"/>
    <p:sldLayoutId id="2147484910" r:id="rId2"/>
    <p:sldLayoutId id="2147484911" r:id="rId3"/>
    <p:sldLayoutId id="2147484912" r:id="rId4"/>
    <p:sldLayoutId id="2147484913" r:id="rId5"/>
    <p:sldLayoutId id="2147484914" r:id="rId6"/>
    <p:sldLayoutId id="2147484915" r:id="rId7"/>
    <p:sldLayoutId id="2147484916" r:id="rId8"/>
    <p:sldLayoutId id="2147484917" r:id="rId9"/>
    <p:sldLayoutId id="2147484918" r:id="rId10"/>
    <p:sldLayoutId id="2147484919" r:id="rId11"/>
  </p:sldLayoutIdLst>
  <p:transition>
    <p:wipe dir="d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71683" name="Freeform 3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1684" name="Freeform 4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71686" name="Freeform 6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kumimoji="0" sz="1400">
                <a:cs typeface="+mn-cs"/>
              </a:defRPr>
            </a:lvl1pPr>
          </a:lstStyle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0"/>
            <a:ext cx="68675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690" name="Freeform 10"/>
          <p:cNvSpPr>
            <a:spLocks/>
          </p:cNvSpPr>
          <p:nvPr/>
        </p:nvSpPr>
        <p:spPr bwMode="auto">
          <a:xfrm>
            <a:off x="0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9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415088"/>
            <a:ext cx="9699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cs typeface="+mn-cs"/>
              </a:defRPr>
            </a:lvl1pPr>
          </a:lstStyle>
          <a:p>
            <a:pPr>
              <a:defRPr/>
            </a:pPr>
            <a:fld id="{F22F76AC-5AA7-441A-9DE8-D844613D3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5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  <p:sldLayoutId id="2147484927" r:id="rId9"/>
    <p:sldLayoutId id="2147484928" r:id="rId10"/>
    <p:sldLayoutId id="2147484929" r:id="rId11"/>
  </p:sldLayoutIdLst>
  <p:transition>
    <p:wipe dir="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91;&#1088;&#1086;&#1082;&#1080;" TargetMode="External"/><Relationship Id="rId7" Type="http://schemas.openxmlformats.org/officeDocument/2006/relationships/slide" Target="slide9.xml"/><Relationship Id="rId2" Type="http://schemas.openxmlformats.org/officeDocument/2006/relationships/hyperlink" Target="&#1073;&#1080;&#1086;&#1083;&#1086;&#1075;&#1080;&#1103;%20&#1089;&#1090;&#1072;&#1085;&#1076;&#1072;&#1088;&#1090;&#1099;.doc" TargetMode="Externa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15.wmf"/><Relationship Id="rId5" Type="http://schemas.openxmlformats.org/officeDocument/2006/relationships/hyperlink" Target="&#1088;&#1072;&#1079;&#1085;&#1086;&#1091;&#1088;&#1086;&#1074;&#1085;&#1077;&#1074;&#1099;&#1077;%20&#1082;&#1086;&#1085;&#1090;&#1088;&#1086;&#1083;&#1100;&#1085;&#1099;&#1077;%20&#1088;&#1072;&#1073;&#1086;&#1090;&#1074;" TargetMode="External"/><Relationship Id="rId4" Type="http://schemas.openxmlformats.org/officeDocument/2006/relationships/hyperlink" Target="&#1089;&#1072;&#1084;&#1086;&#1089;&#1090;&#1086;&#1103;&#1090;&#1077;&#1083;&#1100;&#1085;&#1099;&#1077;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10%20&#1087;%20&#1087;&#1083;&#1072;&#1085;&#1080;&#1088;&#1086;&#1074;&#1072;&#1085;&#1080;&#1077;.doc" TargetMode="External"/><Relationship Id="rId13" Type="http://schemas.openxmlformats.org/officeDocument/2006/relationships/image" Target="../media/image17.jpeg"/><Relationship Id="rId3" Type="http://schemas.openxmlformats.org/officeDocument/2006/relationships/hyperlink" Target="6%20&#1090;&#1077;&#1084;&#1072;&#1090;&#1080;&#1095;&#1077;&#1089;&#1082;&#1086;&#1077;%20&#1087;&#1083;&#1072;&#1085;&#1080;&#1088;&#1086;&#1074;&#1072;&#1085;&#1080;&#1077;.doc" TargetMode="External"/><Relationship Id="rId7" Type="http://schemas.openxmlformats.org/officeDocument/2006/relationships/hyperlink" Target="10%20&#1087;&#1083;&#1072;&#1085;&#1080;&#1088;&#1086;&#1074;&#1072;&#1085;&#1080;&#1077;.doc" TargetMode="External"/><Relationship Id="rId12" Type="http://schemas.openxmlformats.org/officeDocument/2006/relationships/image" Target="../media/image16.jpeg"/><Relationship Id="rId2" Type="http://schemas.openxmlformats.org/officeDocument/2006/relationships/hyperlink" Target="5%20&#1087;&#1083;&#1072;&#1085;&#1080;&#1088;&#1086;&#1074;&#1072;&#1085;&#1080;&#1077;%20&#1073;&#1080;&#1086;&#1083;&#1086;&#1075;&#1080;&#1103;%205.doc" TargetMode="External"/><Relationship Id="rId1" Type="http://schemas.openxmlformats.org/officeDocument/2006/relationships/slideLayout" Target="../slideLayouts/slideLayout161.xml"/><Relationship Id="rId6" Type="http://schemas.openxmlformats.org/officeDocument/2006/relationships/hyperlink" Target="9%20&#1087;&#1083;&#1072;&#1085;&#1080;&#1088;&#1086;&#1074;&#1072;&#1085;&#1080;&#1077;%209%20&#1082;&#1083;&#1072;&#1089;&#1089;.doc" TargetMode="External"/><Relationship Id="rId11" Type="http://schemas.openxmlformats.org/officeDocument/2006/relationships/slide" Target="slide9.xml"/><Relationship Id="rId5" Type="http://schemas.openxmlformats.org/officeDocument/2006/relationships/hyperlink" Target="8%20&#1090;&#1077;&#1084;&#1072;&#1090;&#1080;&#1095;&#1077;&#1089;&#1082;&#1086;&#1077;%20&#1087;&#1083;&#1072;&#1085;&#1080;&#1088;&#1086;&#1074;&#1072;&#1085;&#1080;&#1077;.doc" TargetMode="External"/><Relationship Id="rId10" Type="http://schemas.openxmlformats.org/officeDocument/2006/relationships/hyperlink" Target="11%20&#1087;%20&#1087;&#1083;&#1072;&#1085;&#1080;&#1088;&#1086;&#1074;&#1072;&#1085;&#1080;&#1077;.doc" TargetMode="External"/><Relationship Id="rId4" Type="http://schemas.openxmlformats.org/officeDocument/2006/relationships/hyperlink" Target="7%20&#1090;&#1077;&#1084;&#1072;&#1090;&#1080;&#1095;&#1077;&#1089;&#1082;&#1086;&#1077;%20&#1087;&#1083;&#1072;&#1085;&#1080;&#1088;&#1086;&#1074;&#1072;&#1085;&#1080;&#1077;.doc" TargetMode="External"/><Relationship Id="rId9" Type="http://schemas.openxmlformats.org/officeDocument/2006/relationships/hyperlink" Target="11%20&#1087;&#1083;&#1072;&#1085;&#1080;&#1088;&#1086;&#1074;&#1072;&#1085;&#1080;&#1077;.doc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6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84;&#1086;&#1083;&#1077;&#1082;&#1091;&#1083;&#1103;&#1088;&#1085;&#1099;&#1077;%20%20&#1086;&#1089;&#1085;&#1086;&#1074;&#1099;.doc" TargetMode="External"/><Relationship Id="rId2" Type="http://schemas.openxmlformats.org/officeDocument/2006/relationships/hyperlink" Target="&#1075;&#1077;&#1085;&#1077;&#1090;&#1080;&#1082;&#1072;%20&#1085;&#1072;&#1091;&#1082;&#1072;%20&#1073;&#1091;&#1076;&#1091;&#1097;&#1077;&#1075;&#1086;.doc" TargetMode="External"/><Relationship Id="rId1" Type="http://schemas.openxmlformats.org/officeDocument/2006/relationships/slideLayout" Target="../slideLayouts/slideLayout161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hyperlink" Target="&#1091;&#1088;&#1086;&#1082;&#1080;" TargetMode="External"/><Relationship Id="rId7" Type="http://schemas.openxmlformats.org/officeDocument/2006/relationships/hyperlink" Target="&#1086;&#1087;&#1086;&#1088;&#1085;&#1099;&#1077;%20&#1089;&#1093;&#1077;&#1084;&#1099;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61.xml"/><Relationship Id="rId6" Type="http://schemas.openxmlformats.org/officeDocument/2006/relationships/hyperlink" Target="&#1077;&#1075;&#1101;" TargetMode="External"/><Relationship Id="rId5" Type="http://schemas.openxmlformats.org/officeDocument/2006/relationships/hyperlink" Target="&#1086;&#1083;&#1080;&#1084;&#1087;&#1080;&#1072;&#1076;&#1099;" TargetMode="External"/><Relationship Id="rId4" Type="http://schemas.openxmlformats.org/officeDocument/2006/relationships/hyperlink" Target="&#1074;&#1085;&#1077;&#1082;&#1083;&#1072;&#1089;&#1085;&#1099;&#1077;%20&#1084;&#1077;&#1088;&#1086;&#1087;&#1088;&#1080;&#1103;&#1090;&#1080;&#1103;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6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&#1082;&#1072;&#1073;&#1080;&#1085;&#1077;&#1090;%20&#1073;&#1080;&#1086;&#1083;&#1086;&#1075;&#1080;&#1080;/&#1055;&#1077;&#1088;&#1089;&#1087;&#1077;&#1082;&#1090;&#1080;&#1074;&#1085;&#1099;&#1081;%20&#1087;&#1083;&#1072;&#1085;%20&#1088;&#1072;&#1073;&#1086;&#1090;&#1099;%20&#1082;&#1072;&#1073;&#1080;&#1085;&#1077;&#1090;&#1072;.doc" TargetMode="External"/><Relationship Id="rId13" Type="http://schemas.openxmlformats.org/officeDocument/2006/relationships/slide" Target="slide17.xml"/><Relationship Id="rId3" Type="http://schemas.openxmlformats.org/officeDocument/2006/relationships/hyperlink" Target="&#1082;&#1072;&#1073;&#1080;&#1085;&#1077;&#1090;%20&#1073;&#1080;&#1086;&#1083;&#1086;&#1075;&#1080;&#1080;/&#1044;&#1086;&#1083;&#1078;&#1085;&#1086;&#1089;&#1090;&#1085;&#1072;&#1103;%20&#1080;&#1085;&#1089;&#1090;&#1088;&#1091;&#1082;&#1094;&#1080;&#1103;%20&#1091;&#1095;&#1080;&#1090;&#1077;&#1083;&#1103;.rtf" TargetMode="External"/><Relationship Id="rId7" Type="http://schemas.openxmlformats.org/officeDocument/2006/relationships/hyperlink" Target="&#1082;&#1072;&#1073;&#1080;&#1085;&#1077;&#1090;%20&#1073;&#1080;&#1086;&#1083;&#1086;&#1075;&#1080;&#1080;/&#1055;&#1040;&#1057;&#1055;&#1054;&#1056;&#1058;%20&#1050;&#1040;&#1041;&#1048;&#1053;&#1045;&#1058;&#1040;.doc" TargetMode="External"/><Relationship Id="rId12" Type="http://schemas.openxmlformats.org/officeDocument/2006/relationships/hyperlink" Target="&#1082;&#1072;&#1073;&#1080;&#1085;&#1077;&#1090;%20&#1073;&#1080;&#1086;&#1083;&#1086;&#1075;&#1080;&#1080;/&#1058;&#1041;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7.xml"/><Relationship Id="rId6" Type="http://schemas.openxmlformats.org/officeDocument/2006/relationships/hyperlink" Target="&#1082;&#1072;&#1073;&#1080;&#1085;&#1077;&#1090;%20&#1073;&#1080;&#1086;&#1083;&#1086;&#1075;&#1080;&#1080;/&#1058;&#1041;/!!!!!!&#1055;&#1083;&#1072;&#1085;%20&#1087;&#1086;&#1078;&#1072;&#1088;&#1086;&#1090;&#1091;&#1096;&#1077;&#1085;&#1080;&#1103;%20&#1080;%20&#1101;&#1074;&#1072;&#1082;&#1091;&#1072;&#1094;&#1080;&#1080;.doc" TargetMode="External"/><Relationship Id="rId11" Type="http://schemas.openxmlformats.org/officeDocument/2006/relationships/hyperlink" Target="&#1082;&#1072;&#1073;&#1080;&#1085;&#1077;&#1090;%20&#1073;&#1080;&#1086;&#1083;&#1086;&#1075;&#1080;&#1080;/&#1058;&#1041;/&#1048;&#1085;&#1089;&#1090;&#1088;&#1091;&#1082;&#1094;&#1080;&#1103;%20&#1087;&#1086;%20&#1058;&#1041;%20&#1076;&#1083;&#1103;%20&#1091;&#1095;&#1072;&#1097;&#1080;&#1093;&#1089;&#1103;%20&#1085;&#1072;%20&#1101;&#1082;&#1089;&#1082;&#1091;&#1088;&#1089;&#1080;&#1103;&#1093;%20&#1087;&#1086;%20&#1073;&#1080;&#1086;&#1083;&#1086;&#1075;&#1080;&#1080;.rtf" TargetMode="External"/><Relationship Id="rId5" Type="http://schemas.openxmlformats.org/officeDocument/2006/relationships/hyperlink" Target="&#1082;&#1072;&#1073;&#1080;&#1085;&#1077;&#1090;%20&#1073;&#1080;&#1086;&#1083;&#1086;&#1075;&#1080;&#1080;/&#1058;&#1041;/!!!&#1048;&#1085;&#1089;&#1090;&#1088;&#1091;&#1082;&#1094;&#1080;&#1103;%20&#1087;&#1086;%20&#1055;&#1041;%20&#1076;&#1083;&#1103;%20&#1091;&#1095;&#1072;&#1097;&#1080;&#1093;&#1089;&#1103;-&#1074;%20&#1082;&#1072;&#1073;&#1080;&#1085;&#1077;&#1090;&#1077;%20&#1073;&#1080;&#1086;&#1083;&#1086;&#1075;&#1080;&#1080;.rtf" TargetMode="External"/><Relationship Id="rId10" Type="http://schemas.openxmlformats.org/officeDocument/2006/relationships/hyperlink" Target="&#1082;&#1072;&#1073;&#1080;&#1085;&#1077;&#1090;%20&#1073;&#1080;&#1086;&#1083;&#1086;&#1075;&#1080;&#1080;/&#1056;&#1040;&#1057;&#1055;&#1048;&#1057;&#1040;&#1053;&#1048;&#1045;%20&#1056;&#1040;&#1041;&#1054;&#1058;&#1067;%20&#1050;&#1040;&#1041;&#1048;&#1053;&#1045;&#1058;&#1040;.doc" TargetMode="External"/><Relationship Id="rId4" Type="http://schemas.openxmlformats.org/officeDocument/2006/relationships/hyperlink" Target="&#1082;&#1072;&#1073;&#1080;&#1085;&#1077;&#1090;%20&#1073;&#1080;&#1086;&#1083;&#1086;&#1075;&#1080;&#1080;/&#1044;&#1086;&#1083;&#1078;&#1085;&#1086;&#1089;&#1090;&#1085;&#1072;&#1103;%20&#1080;&#1085;&#1089;&#1090;&#1088;&#1091;&#1082;&#1094;&#1080;&#1103;%20&#1079;&#1072;&#1074;&#1077;&#1076;&#1091;&#1102;&#1097;&#1077;&#1075;&#1086;%20&#1082;&#1072;&#1073;&#1080;&#1085;&#1077;&#1090;&#1086;&#1084;.doc" TargetMode="External"/><Relationship Id="rId9" Type="http://schemas.openxmlformats.org/officeDocument/2006/relationships/hyperlink" Target="&#1082;&#1072;&#1073;&#1080;&#1085;&#1077;&#1090;%20&#1073;&#1080;&#1086;&#1083;&#1086;&#1075;&#1080;&#1080;/&#1057;&#1040;&#1053;%20&#1055;&#1048;&#1053;&#1067;.doc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9.jpeg"/><Relationship Id="rId7" Type="http://schemas.openxmlformats.org/officeDocument/2006/relationships/image" Target="../media/image30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1.xml"/><Relationship Id="rId6" Type="http://schemas.openxmlformats.org/officeDocument/2006/relationships/hyperlink" Target="&#1091;&#1088;&#1086;&#1082;&#1080;" TargetMode="External"/><Relationship Id="rId5" Type="http://schemas.openxmlformats.org/officeDocument/2006/relationships/hyperlink" Target="&#1088;&#1072;&#1079;&#1076;&#1072;&#1090;&#1086;&#1095;&#1085;&#1099;&#1081;%20&#1084;&#1072;&#1090;&#1077;&#1088;&#1080;&#1072;&#1083;%20&#1082;%20&#1091;&#1088;&#1086;&#1082;&#1072;&#1084;" TargetMode="External"/><Relationship Id="rId4" Type="http://schemas.openxmlformats.org/officeDocument/2006/relationships/hyperlink" Target="&#1087;&#1088;&#1077;&#1079;&#1077;&#1085;&#1090;&#1072;&#1094;&#1080;&#1080;%20&#1082;%20&#1091;&#1088;&#1086;&#1082;&#1084;" TargetMode="External"/><Relationship Id="rId9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5.gif"/><Relationship Id="rId7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7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image" Target="../media/image6.wmf"/><Relationship Id="rId4" Type="http://schemas.openxmlformats.org/officeDocument/2006/relationships/slide" Target="slide3.xml"/><Relationship Id="rId9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75;&#1084;&#1086;" TargetMode="External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61.xml"/><Relationship Id="rId6" Type="http://schemas.openxmlformats.org/officeDocument/2006/relationships/slide" Target="slide20.xml"/><Relationship Id="rId5" Type="http://schemas.openxmlformats.org/officeDocument/2006/relationships/hyperlink" Target="&#1090;&#1074;&#1086;&#1088;&#1095;&#1077;&#1089;&#1082;&#1080;&#1077;%20&#1088;&#1072;&#1073;&#1086;&#1090;&#1099;" TargetMode="External"/><Relationship Id="rId4" Type="http://schemas.openxmlformats.org/officeDocument/2006/relationships/hyperlink" Target="&#1074;&#1085;&#1077;&#1082;&#1083;&#1072;&#1089;&#1085;&#1099;&#1077;%20&#1084;&#1077;&#1088;&#1086;&#1087;&#1088;&#1080;&#1103;&#1090;&#1080;&#1103;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6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1092;&#1086;&#1090;&#1086;" TargetMode="External"/><Relationship Id="rId2" Type="http://schemas.openxmlformats.org/officeDocument/2006/relationships/hyperlink" Target="&#1082;&#1083;&#1072;&#1089;&#1089;&#1085;&#1099;&#1081;%20&#1095;&#1072;&#1089;" TargetMode="External"/><Relationship Id="rId1" Type="http://schemas.openxmlformats.org/officeDocument/2006/relationships/slideLayout" Target="../slideLayouts/slideLayout161.xml"/><Relationship Id="rId5" Type="http://schemas.openxmlformats.org/officeDocument/2006/relationships/image" Target="../media/image35.gif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82;&#1086;&#1087;&#1080;&#1080;%20&#1076;&#1086;&#1082;&#1091;&#1084;&#1077;&#1085;&#1090;&#1086;&#1074;.doc" TargetMode="Externa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5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7.xml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500042"/>
            <a:ext cx="5348536" cy="233002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ПОРТФОЛИО</a:t>
            </a:r>
            <a:endParaRPr lang="ru-RU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Карпушевой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Анны Эдуардовны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5143500" y="4714875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Учитель биологии и географии</a:t>
            </a:r>
          </a:p>
        </p:txBody>
      </p:sp>
      <p:sp>
        <p:nvSpPr>
          <p:cNvPr id="3379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786063" y="6357938"/>
            <a:ext cx="2927350" cy="371475"/>
          </a:xfrm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1100"/>
              <a:t>Карпушева А.Э.  МОУ Сусанинская средняя общеобразовательная школа</a:t>
            </a:r>
          </a:p>
        </p:txBody>
      </p:sp>
      <p:sp>
        <p:nvSpPr>
          <p:cNvPr id="33798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E80D5AA-DDFA-45AB-80F7-950D69C2BD5E}" type="slidenum">
              <a:rPr lang="ru-RU" sz="1400"/>
              <a:pPr>
                <a:defRPr/>
              </a:pPr>
              <a:t>1</a:t>
            </a:fld>
            <a:endParaRPr lang="ru-RU" sz="1400"/>
          </a:p>
        </p:txBody>
      </p:sp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857250"/>
            <a:ext cx="155416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37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Технологии проектирования педагогической деятельности</a:t>
            </a:r>
            <a:endParaRPr lang="ru-RU" sz="36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Карпушева А.Э.  МОУ Сусанинская средняя общеобразовательная школа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E4A98-ED8B-40C7-B3B6-EE005755462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357438" y="1714500"/>
            <a:ext cx="3143250" cy="928688"/>
          </a:xfrm>
          <a:prstGeom prst="downArrowCallout">
            <a:avLst>
              <a:gd name="adj1" fmla="val 12264"/>
              <a:gd name="adj2" fmla="val 43525"/>
              <a:gd name="adj3" fmla="val 29246"/>
              <a:gd name="adj4" fmla="val 434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алгоритм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88" y="2857500"/>
            <a:ext cx="7572375" cy="3563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Цель предмета.</a:t>
            </a:r>
          </a:p>
          <a:p>
            <a:pPr marL="355600" indent="-355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Государственный стандарт.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355600" indent="-355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Программа.</a:t>
            </a:r>
          </a:p>
          <a:p>
            <a:pPr marL="355600" indent="-355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Учебно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– методический комплект.</a:t>
            </a:r>
          </a:p>
          <a:p>
            <a:pPr marL="355600" indent="-355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Тематическое планирование.</a:t>
            </a:r>
          </a:p>
          <a:p>
            <a:pPr marL="355600" indent="-355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hlinkClick r:id="rId3" action="ppaction://hlinkfile"/>
              </a:rPr>
              <a:t>Разработки уроков.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355600" indent="-355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Поурочный дидактический материал.</a:t>
            </a:r>
          </a:p>
          <a:p>
            <a:pPr marL="355600" indent="-355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hlinkClick r:id="rId4" action="ppaction://hlinkfile"/>
              </a:rPr>
              <a:t>Материалы для контроля знаний учащихся.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450850" indent="-45085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hlinkClick r:id="rId5" action="ppaction://hlinkfile"/>
              </a:rPr>
              <a:t>Разноуровневые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hlinkClick r:id="rId5" action="ppaction://hlinkfile"/>
              </a:rPr>
              <a:t>  контрольные работы и     проверочные работы.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355600" indent="-355600">
              <a:lnSpc>
                <a:spcPct val="80000"/>
              </a:lnSpc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500174"/>
            <a:ext cx="2570149" cy="26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9000000" rev="0"/>
            </a:camera>
            <a:lightRig rig="threePt" dir="t"/>
          </a:scene3d>
        </p:spPr>
      </p:pic>
      <p:sp>
        <p:nvSpPr>
          <p:cNvPr id="10" name="Управляющая кнопка: назад 9">
            <a:hlinkClick r:id="rId7" action="ppaction://hlinksldjump" highlightClick="1"/>
          </p:cNvPr>
          <p:cNvSpPr/>
          <p:nvPr/>
        </p:nvSpPr>
        <p:spPr>
          <a:xfrm>
            <a:off x="8143875" y="6215063"/>
            <a:ext cx="1000125" cy="642937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42048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Образовательные программы и УМК по биологии</a:t>
            </a:r>
            <a:endParaRPr lang="ru-RU" sz="36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Карпушева</a:t>
            </a:r>
            <a:r>
              <a:rPr lang="ru-RU" dirty="0" smtClean="0"/>
              <a:t> А.Э.  МОУ </a:t>
            </a:r>
            <a:r>
              <a:rPr lang="ru-RU" dirty="0" err="1" smtClean="0"/>
              <a:t>Сусанинская</a:t>
            </a:r>
            <a:r>
              <a:rPr lang="ru-RU" dirty="0" smtClean="0"/>
              <a:t> средняя общеобразовательная школа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CA9C6-FB89-4694-A9F8-ABF5AFC902B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71736" y="1285861"/>
            <a:ext cx="6357982" cy="532453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cap="all" dirty="0">
                <a:ln w="0"/>
                <a:solidFill>
                  <a:schemeClr val="tx2">
                    <a:lumMod val="75000"/>
                  </a:schemeClr>
                </a:solidFill>
              </a:rPr>
              <a:t>УМК : н.и. Сонин </a:t>
            </a:r>
            <a:r>
              <a:rPr lang="ru-RU" sz="2000" dirty="0">
                <a:solidFill>
                  <a:schemeClr val="tx2"/>
                </a:solidFill>
                <a:cs typeface="+mn-cs"/>
              </a:rPr>
              <a:t>и</a:t>
            </a:r>
            <a:r>
              <a:rPr lang="ru-RU" sz="2000" b="1" cap="all" dirty="0">
                <a:ln w="0"/>
                <a:solidFill>
                  <a:schemeClr val="tx2">
                    <a:lumMod val="75000"/>
                  </a:schemeClr>
                </a:solidFill>
              </a:rPr>
              <a:t>  в.В. ПАСЕЧНИК</a:t>
            </a:r>
          </a:p>
          <a:p>
            <a:pPr marL="993775" lvl="1" indent="-631825">
              <a:buFont typeface="Wingdings" pitchFamily="2" charset="2"/>
              <a:buChar char="Ø"/>
              <a:defRPr/>
            </a:pPr>
            <a:r>
              <a:rPr lang="ru-RU" sz="2000" b="1" cap="all" dirty="0">
                <a:ln w="0"/>
                <a:solidFill>
                  <a:schemeClr val="accent4"/>
                </a:solidFill>
              </a:rPr>
              <a:t>ОБЯЗАТЕЛЬНЫЙ </a:t>
            </a:r>
            <a:r>
              <a:rPr lang="ru-RU" sz="2000" b="1" cap="all" dirty="0" err="1">
                <a:ln w="0"/>
                <a:solidFill>
                  <a:schemeClr val="accent4"/>
                </a:solidFill>
              </a:rPr>
              <a:t>МИНИМУм</a:t>
            </a:r>
            <a:r>
              <a:rPr lang="ru-RU" sz="2000" b="1" cap="all" dirty="0">
                <a:ln w="0"/>
                <a:solidFill>
                  <a:schemeClr val="accent4"/>
                </a:solidFill>
              </a:rPr>
              <a:t> СОДЕРЖАНИЯ</a:t>
            </a:r>
          </a:p>
          <a:p>
            <a:pPr>
              <a:defRPr/>
            </a:pPr>
            <a:r>
              <a:rPr lang="ru-RU" sz="2000" b="1" cap="all" dirty="0">
                <a:ln w="0"/>
                <a:solidFill>
                  <a:schemeClr val="tx2">
                    <a:lumMod val="75000"/>
                  </a:schemeClr>
                </a:solidFill>
              </a:rPr>
              <a:t>Тематическое  планирование:</a:t>
            </a:r>
          </a:p>
          <a:p>
            <a:pPr marL="993775" indent="-631825">
              <a:buFont typeface="Wingdings" pitchFamily="2" charset="2"/>
              <a:buChar char="Ø"/>
              <a:tabLst>
                <a:tab pos="2238375" algn="l"/>
              </a:tabLst>
              <a:defRPr/>
            </a:pPr>
            <a:r>
              <a:rPr lang="ru-RU" sz="2000" b="1" cap="all" dirty="0">
                <a:ln w="0"/>
                <a:solidFill>
                  <a:schemeClr val="accent4"/>
                </a:solidFill>
              </a:rPr>
              <a:t>5 </a:t>
            </a:r>
            <a:r>
              <a:rPr lang="ru-RU" sz="2000" b="1" cap="all" dirty="0">
                <a:ln w="0"/>
                <a:solidFill>
                  <a:schemeClr val="accent4"/>
                </a:solidFill>
                <a:hlinkClick r:id="rId2" action="ppaction://hlinkfile"/>
              </a:rPr>
              <a:t>класс</a:t>
            </a:r>
            <a:endParaRPr lang="ru-RU" sz="2000" b="1" cap="all" dirty="0">
              <a:ln w="0"/>
              <a:solidFill>
                <a:schemeClr val="accent4"/>
              </a:solidFill>
            </a:endParaRPr>
          </a:p>
          <a:p>
            <a:pPr marL="993775" indent="-631825">
              <a:buFont typeface="Wingdings" pitchFamily="2" charset="2"/>
              <a:buChar char="Ø"/>
              <a:tabLst>
                <a:tab pos="2238375" algn="l"/>
              </a:tabLst>
              <a:defRPr/>
            </a:pPr>
            <a:r>
              <a:rPr lang="ru-RU" sz="2000" b="1" cap="all" dirty="0">
                <a:ln w="0"/>
                <a:solidFill>
                  <a:schemeClr val="accent4"/>
                </a:solidFill>
              </a:rPr>
              <a:t>6 </a:t>
            </a:r>
            <a:r>
              <a:rPr lang="ru-RU" sz="2000" b="1" cap="all" dirty="0">
                <a:ln w="0"/>
                <a:solidFill>
                  <a:schemeClr val="accent4"/>
                </a:solidFill>
                <a:hlinkClick r:id="rId3" action="ppaction://hlinkfile"/>
              </a:rPr>
              <a:t>класс</a:t>
            </a:r>
            <a:endParaRPr lang="ru-RU" sz="2000" b="1" cap="all" dirty="0">
              <a:ln w="0"/>
              <a:solidFill>
                <a:schemeClr val="accent4"/>
              </a:solidFill>
            </a:endParaRPr>
          </a:p>
          <a:p>
            <a:pPr marL="993775" indent="-631825">
              <a:buFont typeface="Wingdings" pitchFamily="2" charset="2"/>
              <a:buChar char="Ø"/>
              <a:tabLst>
                <a:tab pos="2238375" algn="l"/>
              </a:tabLst>
              <a:defRPr/>
            </a:pPr>
            <a:r>
              <a:rPr lang="ru-RU" sz="2000" b="1" cap="all" dirty="0">
                <a:ln w="0"/>
                <a:solidFill>
                  <a:schemeClr val="accent4"/>
                </a:solidFill>
              </a:rPr>
              <a:t>7 </a:t>
            </a:r>
            <a:r>
              <a:rPr lang="ru-RU" sz="2000" b="1" cap="all" dirty="0">
                <a:ln w="0"/>
                <a:solidFill>
                  <a:schemeClr val="accent4"/>
                </a:solidFill>
                <a:hlinkClick r:id="rId4" action="ppaction://hlinkfile"/>
              </a:rPr>
              <a:t>класс</a:t>
            </a:r>
            <a:endParaRPr lang="ru-RU" sz="2000" b="1" cap="all" dirty="0">
              <a:ln w="0"/>
              <a:solidFill>
                <a:schemeClr val="accent4"/>
              </a:solidFill>
            </a:endParaRPr>
          </a:p>
          <a:p>
            <a:pPr marL="993775" indent="-631825">
              <a:buFont typeface="Wingdings" pitchFamily="2" charset="2"/>
              <a:buChar char="Ø"/>
              <a:tabLst>
                <a:tab pos="2238375" algn="l"/>
              </a:tabLst>
              <a:defRPr/>
            </a:pPr>
            <a:r>
              <a:rPr lang="ru-RU" sz="2000" b="1" cap="all" dirty="0">
                <a:ln w="0"/>
                <a:solidFill>
                  <a:schemeClr val="accent4"/>
                </a:solidFill>
              </a:rPr>
              <a:t>8 </a:t>
            </a:r>
            <a:r>
              <a:rPr lang="ru-RU" sz="2000" b="1" cap="all" dirty="0">
                <a:ln w="0"/>
                <a:solidFill>
                  <a:schemeClr val="accent4"/>
                </a:solidFill>
                <a:hlinkClick r:id="rId5" action="ppaction://hlinkfile"/>
              </a:rPr>
              <a:t>класс</a:t>
            </a:r>
            <a:endParaRPr lang="ru-RU" sz="2000" b="1" cap="all" dirty="0">
              <a:ln w="0"/>
              <a:solidFill>
                <a:schemeClr val="accent4"/>
              </a:solidFill>
            </a:endParaRPr>
          </a:p>
          <a:p>
            <a:pPr marL="993775" indent="-631825">
              <a:buFont typeface="Wingdings" pitchFamily="2" charset="2"/>
              <a:buChar char="Ø"/>
              <a:tabLst>
                <a:tab pos="2238375" algn="l"/>
              </a:tabLst>
              <a:defRPr/>
            </a:pPr>
            <a:r>
              <a:rPr lang="ru-RU" sz="2000" b="1" cap="all" dirty="0">
                <a:ln w="0"/>
                <a:solidFill>
                  <a:schemeClr val="accent4"/>
                </a:solidFill>
              </a:rPr>
              <a:t>9 </a:t>
            </a:r>
            <a:r>
              <a:rPr lang="ru-RU" sz="2000" b="1" cap="all" dirty="0">
                <a:ln w="0"/>
                <a:solidFill>
                  <a:schemeClr val="accent4"/>
                </a:solidFill>
                <a:hlinkClick r:id="rId6" action="ppaction://hlinkfile"/>
              </a:rPr>
              <a:t>класс</a:t>
            </a:r>
            <a:endParaRPr lang="ru-RU" sz="2000" b="1" cap="all" dirty="0">
              <a:ln w="0"/>
              <a:solidFill>
                <a:schemeClr val="accent4"/>
              </a:solidFill>
            </a:endParaRPr>
          </a:p>
          <a:p>
            <a:pPr marL="993775" indent="-631825">
              <a:buFont typeface="Wingdings" pitchFamily="2" charset="2"/>
              <a:buChar char="Ø"/>
              <a:tabLst>
                <a:tab pos="2238375" algn="l"/>
              </a:tabLst>
              <a:defRPr/>
            </a:pPr>
            <a:r>
              <a:rPr lang="ru-RU" sz="2000" b="1" cap="all" dirty="0">
                <a:ln w="0"/>
                <a:solidFill>
                  <a:schemeClr val="accent4"/>
                </a:solidFill>
              </a:rPr>
              <a:t>10 </a:t>
            </a:r>
            <a:r>
              <a:rPr lang="ru-RU" sz="2000" b="1" cap="all" dirty="0">
                <a:ln w="0"/>
                <a:solidFill>
                  <a:schemeClr val="accent4"/>
                </a:solidFill>
                <a:hlinkClick r:id="rId7" action="ppaction://hlinkfile"/>
              </a:rPr>
              <a:t>класс</a:t>
            </a:r>
            <a:endParaRPr lang="ru-RU" sz="2000" b="1" cap="all" dirty="0">
              <a:ln w="0"/>
              <a:solidFill>
                <a:schemeClr val="accent4"/>
              </a:solidFill>
            </a:endParaRPr>
          </a:p>
          <a:p>
            <a:pPr marL="993775" indent="-631825">
              <a:buFont typeface="Wingdings" pitchFamily="2" charset="2"/>
              <a:buChar char="Ø"/>
              <a:tabLst>
                <a:tab pos="2238375" algn="l"/>
              </a:tabLst>
              <a:defRPr/>
            </a:pPr>
            <a:r>
              <a:rPr lang="ru-RU" sz="2000" b="1" cap="all" dirty="0">
                <a:ln w="0"/>
                <a:solidFill>
                  <a:schemeClr val="accent4"/>
                </a:solidFill>
              </a:rPr>
              <a:t>10 </a:t>
            </a:r>
            <a:r>
              <a:rPr lang="ru-RU" sz="2000" b="1" cap="all" dirty="0">
                <a:ln w="0"/>
                <a:solidFill>
                  <a:schemeClr val="accent4"/>
                </a:solidFill>
                <a:hlinkClick r:id="rId8" action="ppaction://hlinkfile"/>
              </a:rPr>
              <a:t>класс (индивидуальная программа)</a:t>
            </a:r>
            <a:endParaRPr lang="ru-RU" sz="2000" b="1" cap="all" dirty="0">
              <a:ln w="0"/>
              <a:solidFill>
                <a:schemeClr val="accent4"/>
              </a:solidFill>
            </a:endParaRPr>
          </a:p>
          <a:p>
            <a:pPr marL="993775" indent="-631825">
              <a:buFont typeface="Wingdings" pitchFamily="2" charset="2"/>
              <a:buChar char="Ø"/>
              <a:tabLst>
                <a:tab pos="2238375" algn="l"/>
              </a:tabLst>
              <a:defRPr/>
            </a:pPr>
            <a:r>
              <a:rPr lang="ru-RU" sz="2000" b="1" cap="all" dirty="0">
                <a:ln w="0"/>
                <a:solidFill>
                  <a:schemeClr val="accent4"/>
                </a:solidFill>
              </a:rPr>
              <a:t>11 </a:t>
            </a:r>
            <a:r>
              <a:rPr lang="ru-RU" sz="2000" b="1" cap="all" dirty="0">
                <a:ln w="0"/>
                <a:solidFill>
                  <a:schemeClr val="accent4"/>
                </a:solidFill>
                <a:hlinkClick r:id="rId9" action="ppaction://hlinkfile"/>
              </a:rPr>
              <a:t>класс</a:t>
            </a:r>
            <a:endParaRPr lang="ru-RU" sz="2000" b="1" cap="all" dirty="0">
              <a:ln w="0"/>
              <a:solidFill>
                <a:schemeClr val="accent4"/>
              </a:solidFill>
            </a:endParaRPr>
          </a:p>
          <a:p>
            <a:pPr marL="993775" indent="-631825">
              <a:buFont typeface="Wingdings" pitchFamily="2" charset="2"/>
              <a:buChar char="Ø"/>
              <a:tabLst>
                <a:tab pos="2238375" algn="l"/>
              </a:tabLst>
              <a:defRPr/>
            </a:pPr>
            <a:r>
              <a:rPr lang="ru-RU" sz="2000" b="1" cap="all" dirty="0">
                <a:ln w="0"/>
                <a:solidFill>
                  <a:schemeClr val="accent4"/>
                </a:solidFill>
              </a:rPr>
              <a:t>11 </a:t>
            </a:r>
            <a:r>
              <a:rPr lang="ru-RU" sz="2000" b="1" cap="all" dirty="0">
                <a:ln w="0"/>
                <a:solidFill>
                  <a:schemeClr val="accent4"/>
                </a:solidFill>
                <a:hlinkClick r:id="rId10" action="ppaction://hlinkfile"/>
              </a:rPr>
              <a:t>класс (индивидуальная программа)</a:t>
            </a:r>
            <a:endParaRPr lang="ru-RU" sz="2000" b="1" cap="all" dirty="0">
              <a:ln w="0"/>
              <a:solidFill>
                <a:schemeClr val="accent4"/>
              </a:solidFill>
            </a:endParaRPr>
          </a:p>
          <a:p>
            <a:pPr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Управляющая кнопка: назад 5">
            <a:hlinkClick r:id="rId11" action="ppaction://hlinksldjump" highlightClick="1"/>
          </p:cNvPr>
          <p:cNvSpPr/>
          <p:nvPr/>
        </p:nvSpPr>
        <p:spPr>
          <a:xfrm>
            <a:off x="8143875" y="6215063"/>
            <a:ext cx="1000125" cy="642937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5062" name="Picture 6" descr="C:\Users\1\Desktop\Новая папка\P101037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1345576">
            <a:off x="669925" y="1404938"/>
            <a:ext cx="145415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C:\Users\1\Desktop\Новая папка\P1010379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1223113">
            <a:off x="782638" y="3749675"/>
            <a:ext cx="142875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Карпушева А.Э.  МОУ Сусанинская средняя общеобразовательная школа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2A2A9-F02A-4D30-A481-CF2C6BCBAD4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5060" name="TextBox 6"/>
          <p:cNvSpPr txBox="1">
            <a:spLocks noChangeArrowheads="1"/>
          </p:cNvSpPr>
          <p:nvPr/>
        </p:nvSpPr>
        <p:spPr bwMode="auto">
          <a:xfrm>
            <a:off x="723900" y="866775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5061" name="TextBox 7"/>
          <p:cNvSpPr txBox="1">
            <a:spLocks noChangeArrowheads="1"/>
          </p:cNvSpPr>
          <p:nvPr/>
        </p:nvSpPr>
        <p:spPr bwMode="auto">
          <a:xfrm>
            <a:off x="876300" y="1019175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86446" y="857232"/>
            <a:ext cx="2071687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7 класс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472" y="857232"/>
            <a:ext cx="207168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5 класс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64" y="857232"/>
            <a:ext cx="2071687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6 класс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375" y="3643313"/>
            <a:ext cx="207168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8 класс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1802" y="3643314"/>
            <a:ext cx="207168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9 класс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7812" y="3643313"/>
            <a:ext cx="292896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10 - 11 класс</a:t>
            </a:r>
          </a:p>
        </p:txBody>
      </p:sp>
      <p:sp>
        <p:nvSpPr>
          <p:cNvPr id="16" name="Управляющая кнопка: назад 15">
            <a:hlinkClick r:id="rId2" action="ppaction://hlinksldjump" highlightClick="1"/>
          </p:cNvPr>
          <p:cNvSpPr/>
          <p:nvPr/>
        </p:nvSpPr>
        <p:spPr>
          <a:xfrm>
            <a:off x="8143875" y="6215063"/>
            <a:ext cx="1000125" cy="642937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5069" name="Рисунок 16" descr="fairyl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0"/>
            <a:ext cx="65722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14" descr="C:\Users\1\Desktop\Новая папка\P10103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4143375"/>
            <a:ext cx="14890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15" descr="C:\Users\1\Desktop\Новая папка\P10103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1285875"/>
            <a:ext cx="15367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8" name="Picture 16" descr="C:\Users\1\Desktop\Новая папка\P10103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4143375"/>
            <a:ext cx="164306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9" name="Picture 17" descr="C:\Users\1\Desktop\Новая папка\P10103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63" y="4143375"/>
            <a:ext cx="13779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0" name="Picture 18" descr="C:\Users\1\Desktop\Новая папка\P101035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813" y="1357313"/>
            <a:ext cx="16811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1" name="Picture 19" descr="C:\Users\1\Desktop\Новая папка\P101036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75" y="1285875"/>
            <a:ext cx="17145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39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Образовательные технологии в процессе обучения и воспитания</a:t>
            </a:r>
            <a:endParaRPr lang="ru-RU" sz="36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Карпушева А.Э.  МОУ Сусанинская средняя общеобразовательная школа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B55CB-EC79-449B-B6F0-CFAA6F5B7D5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Выноска с четырьмя стрелками 5"/>
          <p:cNvSpPr/>
          <p:nvPr/>
        </p:nvSpPr>
        <p:spPr>
          <a:xfrm>
            <a:off x="2000250" y="2571750"/>
            <a:ext cx="4000500" cy="2786063"/>
          </a:xfrm>
          <a:prstGeom prst="quadArrowCallout">
            <a:avLst>
              <a:gd name="adj1" fmla="val 11237"/>
              <a:gd name="adj2" fmla="val 12602"/>
              <a:gd name="adj3" fmla="val 23519"/>
              <a:gd name="adj4" fmla="val 49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spc="-100" dirty="0"/>
              <a:t>Использование ИКТ  в образовательном</a:t>
            </a:r>
          </a:p>
          <a:p>
            <a:pPr algn="ctr">
              <a:defRPr/>
            </a:pPr>
            <a:r>
              <a:rPr lang="ru-RU" sz="2000" b="1" spc="-100" dirty="0"/>
              <a:t>процессе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643188" y="5429250"/>
            <a:ext cx="2714625" cy="100012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Использование мультимедийных учебных пособий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85750" y="2857500"/>
            <a:ext cx="1571625" cy="200025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Выполне-ние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компью-терных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проектов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786063" y="1428750"/>
            <a:ext cx="2428875" cy="1071563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Использование электронных презентаций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286500" y="2928938"/>
            <a:ext cx="1571625" cy="1928812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Приобре-тение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информа-ции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чрез интернет</a:t>
            </a:r>
          </a:p>
        </p:txBody>
      </p:sp>
      <p:sp>
        <p:nvSpPr>
          <p:cNvPr id="13" name="Управляющая кнопка: назад 12">
            <a:hlinkClick r:id="rId2" action="ppaction://hlinksldjump" highlightClick="1"/>
          </p:cNvPr>
          <p:cNvSpPr/>
          <p:nvPr/>
        </p:nvSpPr>
        <p:spPr>
          <a:xfrm>
            <a:off x="8143875" y="6215063"/>
            <a:ext cx="1000125" cy="642937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лнце 13"/>
          <p:cNvSpPr/>
          <p:nvPr/>
        </p:nvSpPr>
        <p:spPr>
          <a:xfrm>
            <a:off x="2214563" y="1714500"/>
            <a:ext cx="3714750" cy="3286125"/>
          </a:xfrm>
          <a:prstGeom prst="sun">
            <a:avLst>
              <a:gd name="adj" fmla="val 2389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Развива-ющие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техноло-гии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Карпушева</a:t>
            </a:r>
            <a:r>
              <a:rPr lang="ru-RU" dirty="0" smtClean="0"/>
              <a:t> А.Э.  МОУ </a:t>
            </a:r>
            <a:r>
              <a:rPr lang="ru-RU" dirty="0" err="1" smtClean="0"/>
              <a:t>Сусанинская</a:t>
            </a:r>
            <a:r>
              <a:rPr lang="ru-RU" dirty="0" smtClean="0"/>
              <a:t> средняя общеобразовательная школа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EF20C-9DDE-4279-87FF-EAD450E33AF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285750" y="1285875"/>
            <a:ext cx="2430463" cy="1858963"/>
          </a:xfrm>
          <a:prstGeom prst="cloudCallout">
            <a:avLst>
              <a:gd name="adj1" fmla="val 31982"/>
              <a:gd name="adj2" fmla="val -3567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/>
              <a:t>Разноуров-невое</a:t>
            </a:r>
            <a:r>
              <a:rPr lang="ru-RU" sz="2000" b="1" dirty="0"/>
              <a:t>  обучение</a:t>
            </a:r>
          </a:p>
        </p:txBody>
      </p:sp>
      <p:sp>
        <p:nvSpPr>
          <p:cNvPr id="10" name="Выноска-облако 9"/>
          <p:cNvSpPr/>
          <p:nvPr/>
        </p:nvSpPr>
        <p:spPr>
          <a:xfrm rot="749756">
            <a:off x="493713" y="4073525"/>
            <a:ext cx="2828925" cy="1571625"/>
          </a:xfrm>
          <a:prstGeom prst="cloudCallout">
            <a:avLst>
              <a:gd name="adj1" fmla="val 31017"/>
              <a:gd name="adj2" fmla="val -438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Проблемно- исследовательская</a:t>
            </a:r>
          </a:p>
        </p:txBody>
      </p:sp>
      <p:sp>
        <p:nvSpPr>
          <p:cNvPr id="11" name="Выноска-облако 10"/>
          <p:cNvSpPr/>
          <p:nvPr/>
        </p:nvSpPr>
        <p:spPr>
          <a:xfrm rot="749756">
            <a:off x="5788025" y="641350"/>
            <a:ext cx="2143125" cy="1571625"/>
          </a:xfrm>
          <a:prstGeom prst="cloudCallout">
            <a:avLst>
              <a:gd name="adj1" fmla="val -16991"/>
              <a:gd name="adj2" fmla="val -3828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Проектное обучение</a:t>
            </a:r>
          </a:p>
        </p:txBody>
      </p:sp>
      <p:sp>
        <p:nvSpPr>
          <p:cNvPr id="12" name="Выноска-облако 11"/>
          <p:cNvSpPr/>
          <p:nvPr/>
        </p:nvSpPr>
        <p:spPr>
          <a:xfrm rot="749756">
            <a:off x="4311650" y="4745038"/>
            <a:ext cx="2651125" cy="1847850"/>
          </a:xfrm>
          <a:prstGeom prst="cloudCallout">
            <a:avLst>
              <a:gd name="adj1" fmla="val -47125"/>
              <a:gd name="adj2" fmla="val 106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Развитие критического мышления</a:t>
            </a:r>
          </a:p>
        </p:txBody>
      </p:sp>
      <p:sp>
        <p:nvSpPr>
          <p:cNvPr id="13" name="Выноска-облако 12"/>
          <p:cNvSpPr/>
          <p:nvPr/>
        </p:nvSpPr>
        <p:spPr>
          <a:xfrm>
            <a:off x="2928938" y="214313"/>
            <a:ext cx="2143125" cy="1571625"/>
          </a:xfrm>
          <a:prstGeom prst="cloudCallout">
            <a:avLst>
              <a:gd name="adj1" fmla="val -12949"/>
              <a:gd name="adj2" fmla="val 3877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икт</a:t>
            </a:r>
          </a:p>
        </p:txBody>
      </p:sp>
      <p:sp>
        <p:nvSpPr>
          <p:cNvPr id="15" name="Выноска-облако 14"/>
          <p:cNvSpPr/>
          <p:nvPr/>
        </p:nvSpPr>
        <p:spPr>
          <a:xfrm rot="21046020">
            <a:off x="5754688" y="2819400"/>
            <a:ext cx="2325687" cy="1571625"/>
          </a:xfrm>
          <a:prstGeom prst="cloudCallout">
            <a:avLst>
              <a:gd name="adj1" fmla="val -47125"/>
              <a:gd name="adj2" fmla="val 106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/>
              <a:t>Учебно</a:t>
            </a:r>
            <a:r>
              <a:rPr lang="ru-RU" sz="2000" b="1" dirty="0"/>
              <a:t> деловая</a:t>
            </a:r>
          </a:p>
          <a:p>
            <a:pPr algn="ctr">
              <a:defRPr/>
            </a:pPr>
            <a:r>
              <a:rPr lang="ru-RU" sz="2000" b="1" dirty="0"/>
              <a:t>игра</a:t>
            </a:r>
          </a:p>
        </p:txBody>
      </p:sp>
      <p:sp>
        <p:nvSpPr>
          <p:cNvPr id="16" name="Управляющая кнопка: назад 15">
            <a:hlinkClick r:id="rId2" action="ppaction://hlinksldjump" highlightClick="1"/>
          </p:cNvPr>
          <p:cNvSpPr/>
          <p:nvPr/>
        </p:nvSpPr>
        <p:spPr>
          <a:xfrm>
            <a:off x="8143875" y="6215063"/>
            <a:ext cx="1000125" cy="642937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6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Элективные курсы</a:t>
            </a:r>
            <a:endParaRPr lang="ru-RU" sz="6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Карпушева А.Э.  МОУ Сусанинская средняя общеобразовательная школа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FE47A-0407-4B8D-9078-63198EB7E28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85720" y="1357298"/>
            <a:ext cx="2357425" cy="2500319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Comic Sans MS" pitchFamily="66" charset="0"/>
                <a:hlinkClick r:id="rId2" action="ppaction://hlinkfile"/>
              </a:rPr>
              <a:t>Генетика – наука будущего</a:t>
            </a:r>
          </a:p>
          <a:p>
            <a:pPr algn="ctr">
              <a:defRPr/>
            </a:pPr>
            <a:r>
              <a:rPr lang="ru-RU" sz="2400" b="1" dirty="0">
                <a:latin typeface="Comic Sans MS" pitchFamily="66" charset="0"/>
                <a:hlinkClick r:id="rId2" action="ppaction://hlinkfile"/>
              </a:rPr>
              <a:t>9 класс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5143504" y="1428736"/>
            <a:ext cx="2643206" cy="2357454"/>
          </a:xfrm>
          <a:prstGeom prst="verticalScroll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3" action="ppaction://hlinkfile"/>
              </a:rPr>
              <a:t>Молекулярные основы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3" action="ppaction://hlinkfile"/>
              </a:rPr>
              <a:t>наследствен-ности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hlinkClick r:id="rId3" action="ppaction://hlinkfile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3" action="ppaction://hlinkfile"/>
              </a:rPr>
              <a:t>10-11 класс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143875" y="6215063"/>
            <a:ext cx="1000125" cy="642937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857224" y="3929066"/>
            <a:ext cx="2357425" cy="2500319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Comic Sans MS" pitchFamily="66" charset="0"/>
                <a:hlinkClick r:id="rId2" action="ppaction://hlinkfile"/>
              </a:rPr>
              <a:t>Основы медицинских знаний</a:t>
            </a:r>
          </a:p>
          <a:p>
            <a:pPr algn="ctr">
              <a:defRPr/>
            </a:pPr>
            <a:r>
              <a:rPr lang="ru-RU" sz="2400" b="1" dirty="0" smtClean="0">
                <a:latin typeface="Comic Sans MS" pitchFamily="66" charset="0"/>
                <a:hlinkClick r:id="rId2" action="ppaction://hlinkfile"/>
              </a:rPr>
              <a:t>9 </a:t>
            </a:r>
            <a:r>
              <a:rPr lang="ru-RU" sz="2400" b="1" dirty="0">
                <a:latin typeface="Comic Sans MS" pitchFamily="66" charset="0"/>
                <a:hlinkClick r:id="rId2" action="ppaction://hlinkfile"/>
              </a:rPr>
              <a:t>класс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3643306" y="3857628"/>
            <a:ext cx="2714644" cy="2500330"/>
          </a:xfrm>
          <a:prstGeom prst="verticalScroll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Comic Sans MS" pitchFamily="66" charset="0"/>
                <a:hlinkClick r:id="rId2" action="ppaction://hlinkfile"/>
              </a:rPr>
              <a:t>Генетика и здоровье</a:t>
            </a:r>
            <a:endParaRPr lang="ru-RU" sz="2400" b="1" dirty="0">
              <a:latin typeface="Comic Sans MS" pitchFamily="66" charset="0"/>
              <a:hlinkClick r:id="rId2" action="ppaction://hlinkfile"/>
            </a:endParaRPr>
          </a:p>
          <a:p>
            <a:pPr algn="ctr">
              <a:defRPr/>
            </a:pPr>
            <a:r>
              <a:rPr lang="ru-RU" sz="2400" b="1" dirty="0" smtClean="0">
                <a:latin typeface="Comic Sans MS" pitchFamily="66" charset="0"/>
                <a:hlinkClick r:id="rId2" action="ppaction://hlinkfile"/>
              </a:rPr>
              <a:t>10-11</a:t>
            </a:r>
            <a:r>
              <a:rPr lang="ru-RU" sz="2400" b="1" dirty="0" smtClean="0">
                <a:latin typeface="Comic Sans MS" pitchFamily="66" charset="0"/>
                <a:hlinkClick r:id="rId2" action="ppaction://hlinkfile"/>
              </a:rPr>
              <a:t> </a:t>
            </a:r>
            <a:r>
              <a:rPr lang="ru-RU" sz="2400" b="1" dirty="0">
                <a:latin typeface="Comic Sans MS" pitchFamily="66" charset="0"/>
                <a:hlinkClick r:id="rId2" action="ppaction://hlinkfile"/>
              </a:rPr>
              <a:t>класс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5" descr="image02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143375"/>
            <a:ext cx="32146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7242048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Методическая копилка</a:t>
            </a:r>
            <a:endParaRPr lang="ru-RU" sz="54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Карпушева А.Э.  МОУ Сусанинская средняя общеобразовательная школа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0ADEF-5A50-41F9-8DD9-883DDF895DE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49158" name="Прямоугольник 4"/>
          <p:cNvSpPr>
            <a:spLocks noChangeArrowheads="1"/>
          </p:cNvSpPr>
          <p:nvPr/>
        </p:nvSpPr>
        <p:spPr bwMode="auto">
          <a:xfrm>
            <a:off x="500034" y="1000108"/>
            <a:ext cx="7143750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4508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600" b="1" i="1" spc="50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B9134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3" action="ppaction://hlinkfile"/>
              </a:rPr>
              <a:t>Конспекты открытых и рабочих уроков.</a:t>
            </a:r>
            <a:endParaRPr lang="ru-RU" sz="2600" b="1" i="1" spc="50" dirty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B9134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0850" indent="-4508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600" b="1" i="1" spc="50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B9134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4" action="ppaction://hlinkfile"/>
              </a:rPr>
              <a:t>Сценарии внеклассных мероприятий.</a:t>
            </a:r>
            <a:endParaRPr lang="ru-RU" sz="2600" b="1" i="1" spc="50" dirty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B9134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0850" indent="-4508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600" b="1" i="1" spc="50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B9134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5" action="ppaction://hlinkfile"/>
              </a:rPr>
              <a:t>Материалы к школьным олимпиадам.</a:t>
            </a:r>
            <a:endParaRPr lang="ru-RU" sz="2600" b="1" i="1" spc="50" dirty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B9134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0850" indent="-4508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600" b="1" i="1" spc="50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B9134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Материалы к экзаменам.</a:t>
            </a:r>
          </a:p>
          <a:p>
            <a:pPr marL="450850" indent="-4508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600" b="1" i="1" spc="50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B9134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6" action="ppaction://hlinkfile"/>
              </a:rPr>
              <a:t>Демоверсия ЕГЭ.</a:t>
            </a:r>
            <a:endParaRPr lang="ru-RU" sz="2600" b="1" i="1" spc="50" dirty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B9134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0850" indent="-4508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600" b="1" i="1" spc="50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B9134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7" action="ppaction://hlinkfile"/>
              </a:rPr>
              <a:t>Опорные схемы.</a:t>
            </a:r>
            <a:endParaRPr lang="ru-RU" sz="2600" b="1" i="1" spc="50" dirty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B9134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450850" indent="-4508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600" b="1" i="1" spc="50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B9134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Информация для любознательных.</a:t>
            </a:r>
          </a:p>
          <a:p>
            <a:pPr marL="450850" indent="-45085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600" b="1" i="1" spc="50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B9134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Дополнительный материал по предмету.</a:t>
            </a:r>
          </a:p>
        </p:txBody>
      </p:sp>
      <p:sp>
        <p:nvSpPr>
          <p:cNvPr id="7" name="Управляющая кнопка: назад 6">
            <a:hlinkClick r:id="rId8" action="ppaction://hlinksldjump" highlightClick="1"/>
          </p:cNvPr>
          <p:cNvSpPr/>
          <p:nvPr/>
        </p:nvSpPr>
        <p:spPr>
          <a:xfrm>
            <a:off x="8143875" y="6215063"/>
            <a:ext cx="1000125" cy="642937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9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9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143116"/>
            <a:ext cx="3429000" cy="2057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Кабинет биологии</a:t>
            </a:r>
            <a:endParaRPr lang="ru-RU" sz="5400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Карпушева А.Э.  МОУ Сусанинская средняя общеобразовательная школа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E3E64-174F-42B2-A87A-E10EA68874D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143875" y="6143625"/>
            <a:ext cx="1000125" cy="714375"/>
          </a:xfrm>
          <a:prstGeom prst="actionButtonBackPrevio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0183" name="Picture 7" descr="C:\Users\1\Desktop\P101042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214290"/>
            <a:ext cx="7643866" cy="82075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Документация  по кабинету</a:t>
            </a:r>
            <a:endParaRPr lang="ru-RU" sz="48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03" name="Содержимое 13" descr="P101012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73738" y="3786188"/>
            <a:ext cx="3370262" cy="25273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Карпушева А.Э.  МОУ Сусанинская средняя общеобразовательная школа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2BA1B-3D22-4816-9623-D7D48A4442A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571500" y="1214438"/>
            <a:ext cx="7215188" cy="4500562"/>
          </a:xfrm>
        </p:spPr>
        <p:txBody>
          <a:bodyPr>
            <a:normAutofit/>
          </a:bodyPr>
          <a:lstStyle/>
          <a:p>
            <a:pPr marL="177800" indent="-177800" eaLnBrk="1" hangingPunct="1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file"/>
              </a:rPr>
              <a:t>Должностная инструкция учителя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177800" indent="-177800" eaLnBrk="1" hangingPunct="1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file"/>
              </a:rPr>
              <a:t>Должностная инструкция заведующего кабинетом.</a:t>
            </a:r>
            <a:endPara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77800" indent="-177800" eaLnBrk="1" hangingPunct="1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file"/>
              </a:rPr>
              <a:t>Общие правила по технике безопасности при работе в кабинете биологии</a:t>
            </a:r>
            <a:endPara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77800" indent="-177800" eaLnBrk="1" hangingPunct="1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6" action="ppaction://hlinkfile"/>
              </a:rPr>
              <a:t>План эвакуации при пожаротушении.</a:t>
            </a:r>
            <a:endPara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77800" indent="-177800" eaLnBrk="1" hangingPunct="1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7" action="ppaction://hlinkfile"/>
              </a:rPr>
              <a:t>Паспорт кабинета.</a:t>
            </a:r>
            <a:endPara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77800" indent="-177800" eaLnBrk="1" hangingPunct="1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8" action="ppaction://hlinkfile"/>
              </a:rPr>
              <a:t>План развития кабинета</a:t>
            </a:r>
            <a:endPara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hlinkClick r:id="rId9" action="ppaction://hlinkfile"/>
            </a:endParaRPr>
          </a:p>
          <a:p>
            <a:pPr marL="177800" indent="-177800" eaLnBrk="1" hangingPunct="1">
              <a:buFont typeface="Wingdings" pitchFamily="2" charset="2"/>
              <a:buChar char="Ø"/>
              <a:defRPr/>
            </a:pPr>
            <a:r>
              <a:rPr 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file"/>
              </a:rPr>
              <a:t>СанПины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9" action="ppaction://hlinkfile"/>
              </a:rPr>
              <a:t> для кабинета.</a:t>
            </a:r>
            <a:endPara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77800" indent="-177800" eaLnBrk="1" hangingPunct="1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0" action="ppaction://hlinkfile"/>
              </a:rPr>
              <a:t>Расписание учебных занятий.</a:t>
            </a:r>
            <a:endPara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77800" indent="-177800" eaLnBrk="1" hangingPunct="1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1" action="ppaction://hlinkfile"/>
              </a:rPr>
              <a:t>Инструкции для учащихся.</a:t>
            </a:r>
            <a:endPara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77800" indent="-177800" eaLnBrk="1" hangingPunct="1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2" action="ppaction://hlinkfile"/>
              </a:rPr>
              <a:t>Папка с инструкциями для кабине</a:t>
            </a:r>
            <a:r>
              <a:rPr lang="ru-RU" sz="2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12" action="ppaction://hlinkfile"/>
              </a:rPr>
              <a:t>та .</a:t>
            </a:r>
            <a:endParaRPr lang="ru-RU" sz="23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7" name="Управляющая кнопка: назад 6">
            <a:hlinkClick r:id="rId13" action="ppaction://hlinksldjump" highlightClick="1"/>
          </p:cNvPr>
          <p:cNvSpPr/>
          <p:nvPr/>
        </p:nvSpPr>
        <p:spPr>
          <a:xfrm>
            <a:off x="8143875" y="6215063"/>
            <a:ext cx="1000125" cy="642937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2"/>
          <a:srcRect l="8701" b="11765"/>
          <a:stretch>
            <a:fillRect/>
          </a:stretch>
        </p:blipFill>
        <p:spPr bwMode="auto">
          <a:xfrm>
            <a:off x="0" y="4714875"/>
            <a:ext cx="1498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072462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Учебно-материальная база</a:t>
            </a:r>
            <a:endParaRPr lang="ru-RU" sz="44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Карпушева А.Э.  МОУ Сусанинская средняя общеобразовательная школа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B7121-B320-4855-ACC2-10F8E79A989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52231" name="Прямоугольник 4"/>
          <p:cNvSpPr>
            <a:spLocks noChangeArrowheads="1"/>
          </p:cNvSpPr>
          <p:nvPr/>
        </p:nvSpPr>
        <p:spPr bwMode="auto">
          <a:xfrm>
            <a:off x="857250" y="1643063"/>
            <a:ext cx="7000875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i="1">
                <a:solidFill>
                  <a:schemeClr val="tx2"/>
                </a:solidFill>
              </a:rPr>
              <a:t>Список наглядных пособий.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i="1">
                <a:solidFill>
                  <a:schemeClr val="tx2"/>
                </a:solidFill>
              </a:rPr>
              <a:t>Использование в образовательном процессе компьютера и информационных средств обучения. 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i="1">
                <a:solidFill>
                  <a:schemeClr val="tx2"/>
                </a:solidFill>
              </a:rPr>
              <a:t>Сборники дидактических материалов.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i="1">
                <a:solidFill>
                  <a:schemeClr val="tx2"/>
                </a:solidFill>
              </a:rPr>
              <a:t>Сборники по подготовке к ЕГЭ.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i="1">
                <a:solidFill>
                  <a:schemeClr val="tx2"/>
                </a:solidFill>
                <a:hlinkClick r:id="rId4" action="ppaction://hlinkfile"/>
              </a:rPr>
              <a:t>Презентации к урокам</a:t>
            </a:r>
            <a:endParaRPr lang="ru-RU" sz="2400" b="1" i="1">
              <a:solidFill>
                <a:schemeClr val="tx2"/>
              </a:solidFill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i="1">
                <a:solidFill>
                  <a:schemeClr val="tx2"/>
                </a:solidFill>
                <a:hlinkClick r:id="rId5" action="ppaction://hlinkfile"/>
              </a:rPr>
              <a:t>Раздаточный материал к урокам.</a:t>
            </a:r>
            <a:endParaRPr lang="ru-RU" sz="2400" b="1" i="1">
              <a:solidFill>
                <a:schemeClr val="tx2"/>
              </a:solidFill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i="1">
                <a:solidFill>
                  <a:schemeClr val="tx2"/>
                </a:solidFill>
                <a:hlinkClick r:id="rId6" action="ppaction://hlinkfile"/>
              </a:rPr>
              <a:t>Сценарии уроков и внеклассных мероприятий.</a:t>
            </a:r>
            <a:endParaRPr lang="ru-RU" sz="2400" b="1" i="1">
              <a:solidFill>
                <a:schemeClr val="tx2"/>
              </a:solidFill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i="1">
                <a:solidFill>
                  <a:schemeClr val="tx2"/>
                </a:solidFill>
              </a:rPr>
              <a:t>Материалы итоговой аттестации.</a:t>
            </a:r>
          </a:p>
        </p:txBody>
      </p:sp>
      <p:pic>
        <p:nvPicPr>
          <p:cNvPr id="5223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75" y="5102225"/>
            <a:ext cx="221456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75" y="1143000"/>
            <a:ext cx="135731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зад 9">
            <a:hlinkClick r:id="rId9" action="ppaction://hlinksldjump" highlightClick="1"/>
          </p:cNvPr>
          <p:cNvSpPr/>
          <p:nvPr/>
        </p:nvSpPr>
        <p:spPr>
          <a:xfrm>
            <a:off x="8143875" y="6215063"/>
            <a:ext cx="1000125" cy="642937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8" descr="magnify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-142875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</a:t>
            </a:r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портфолио</a:t>
            </a: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84632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 action="ppaction://hlinksldjump"/>
              </a:rPr>
              <a:t>Общие сведения об учителе</a:t>
            </a:r>
            <a:endParaRPr lang="ru-RU" sz="1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linkClick r:id="rId4" action="ppaction://hlinksldjump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 action="ppaction://hlinksldjump"/>
              </a:rPr>
              <a:t>Результаты педагогической деятельности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linkClick r:id="rId4" action="ppaction://hlinksldjump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6" action="ppaction://hlinksldjump"/>
              </a:rPr>
              <a:t>Научно – методическая работа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linkClick r:id="rId4" action="ppaction://hlinksldjump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7" action="ppaction://hlinksldjump"/>
              </a:rPr>
              <a:t>Кабинет биологии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linkClick r:id="rId4" action="ppaction://hlinksldjump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8" action="ppaction://hlinksldjump"/>
              </a:rPr>
              <a:t>Внеурочная деятельность по предмету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linkClick r:id="rId4" action="ppaction://hlinksldjump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9" action="ppaction://hlinksldjump"/>
              </a:rPr>
              <a:t>Работа в роли классного руководителя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linkClick r:id="rId8" action="ppaction://hlinksldjump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hlinkClick r:id="rId4" action="ppaction://hlinksldjump"/>
            </a:endParaRPr>
          </a:p>
        </p:txBody>
      </p:sp>
      <p:sp>
        <p:nvSpPr>
          <p:cNvPr id="34820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571500" y="6429375"/>
            <a:ext cx="4000500" cy="428625"/>
          </a:xfrm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1200"/>
              <a:t>Карпушева А.Э.  МОУ Сусанинская средняя общеобразовательная школа</a:t>
            </a:r>
          </a:p>
        </p:txBody>
      </p:sp>
      <p:sp>
        <p:nvSpPr>
          <p:cNvPr id="3482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69F7C78-9FA8-4F0A-9329-FCB1B9E831A9}" type="slidenum">
              <a:rPr lang="ru-RU" sz="1400"/>
              <a:pPr>
                <a:defRPr/>
              </a:pPr>
              <a:t>2</a:t>
            </a:fld>
            <a:endParaRPr lang="ru-RU" sz="1400"/>
          </a:p>
        </p:txBody>
      </p:sp>
      <p:pic>
        <p:nvPicPr>
          <p:cNvPr id="34823" name="Picture 11" descr="MCj0396570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375" y="4643438"/>
            <a:ext cx="16748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57818" y="2000240"/>
            <a:ext cx="3429000" cy="2057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Внеурочная деятельность по предмету</a:t>
            </a:r>
            <a:endParaRPr lang="ru-RU" sz="4400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3251" name="Текст 7"/>
          <p:cNvSpPr>
            <a:spLocks noGrp="1"/>
          </p:cNvSpPr>
          <p:nvPr>
            <p:ph type="body" sz="half" idx="2"/>
          </p:nvPr>
        </p:nvSpPr>
        <p:spPr>
          <a:xfrm>
            <a:off x="5389563" y="3282950"/>
            <a:ext cx="3429000" cy="19208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pic>
        <p:nvPicPr>
          <p:cNvPr id="12" name="Рисунок 11" descr="clock11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" b="19"/>
          <a:stretch>
            <a:fillRect/>
          </a:stretch>
        </p:blipFill>
        <p:spPr/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Карпушева А.Э.  МОУ Сусанинская средняя общеобразовательная школа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14F00-58E0-4748-8519-AF0E4DC6A53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143875" y="6143625"/>
            <a:ext cx="1000125" cy="714375"/>
          </a:xfrm>
          <a:prstGeom prst="actionButtonBackPrevio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1643063"/>
            <a:ext cx="32496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Внеурочная деятельность по предмету</a:t>
            </a:r>
            <a:endParaRPr lang="ru-RU" sz="44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Карпушева А.Э.  МОУ Сусанинская средняя общеобразовательная школа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3EF9D-4241-4A8B-93CD-468526913F1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214313" y="3214688"/>
            <a:ext cx="2714625" cy="1143000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Рефераты </a:t>
            </a:r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2214563" y="3857625"/>
            <a:ext cx="3786187" cy="1571625"/>
          </a:xfrm>
          <a:prstGeom prst="flowChartDecisi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hlinkClick r:id="rId3" action="ppaction://hlinkfile"/>
              </a:rPr>
              <a:t>Экологический отряд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0" y="4714875"/>
            <a:ext cx="3214688" cy="1357313"/>
          </a:xfrm>
          <a:prstGeom prst="flowChartDecisi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hlinkClick r:id="rId4" action="ppaction://hlinkfile"/>
              </a:rPr>
              <a:t>Внеклассные мероприятия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4857750" y="4786313"/>
            <a:ext cx="3286125" cy="1285875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Исследования </a:t>
            </a:r>
          </a:p>
        </p:txBody>
      </p:sp>
      <p:sp>
        <p:nvSpPr>
          <p:cNvPr id="20" name="Блок-схема: решение 19"/>
          <p:cNvSpPr/>
          <p:nvPr/>
        </p:nvSpPr>
        <p:spPr>
          <a:xfrm>
            <a:off x="5143500" y="3286125"/>
            <a:ext cx="2714625" cy="1143000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hlinkClick r:id="rId5" action="ppaction://hlinkfile"/>
              </a:rPr>
              <a:t>Творческие работы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Управляющая кнопка: назад 10">
            <a:hlinkClick r:id="rId6" action="ppaction://hlinksldjump" highlightClick="1"/>
          </p:cNvPr>
          <p:cNvSpPr/>
          <p:nvPr/>
        </p:nvSpPr>
        <p:spPr>
          <a:xfrm>
            <a:off x="8143875" y="6215063"/>
            <a:ext cx="1000125" cy="642937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57818" y="2214554"/>
            <a:ext cx="3429000" cy="2057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Работа в роли классного руководителя</a:t>
            </a:r>
            <a:endParaRPr lang="ru-RU" sz="4000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Карпушева А.Э.  МОУ Сусанинская средняя общеобразовательная школа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09DB0-C2A6-4BB6-8B93-1DC451411AD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15" name="Рисунок 14" descr="Ychenik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374" b="5374"/>
          <a:stretch>
            <a:fillRect/>
          </a:stretch>
        </p:blipFill>
        <p:spPr/>
      </p:pic>
      <p:sp>
        <p:nvSpPr>
          <p:cNvPr id="16" name="Управляющая кнопка: назад 15">
            <a:hlinkClick r:id="rId3" action="ppaction://hlinksldjump" highlightClick="1"/>
          </p:cNvPr>
          <p:cNvSpPr/>
          <p:nvPr/>
        </p:nvSpPr>
        <p:spPr>
          <a:xfrm>
            <a:off x="8143875" y="6143625"/>
            <a:ext cx="1000125" cy="714375"/>
          </a:xfrm>
          <a:prstGeom prst="actionButtonBackPrevio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Классное руководство</a:t>
            </a:r>
            <a:endParaRPr lang="ru-RU" sz="54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Карпушева А.Э.  МОУ Сусанинская средняя общеобразовательная школа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75A25-1197-4428-B12A-A68505019D2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714488"/>
            <a:ext cx="7215238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Социальный паспорт класса.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Характеристика класса.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Анализ успеваемости и качества знаний учащихся.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73050" indent="-27305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Участие учащихся в жизни школы и местного социума.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file"/>
              </a:rPr>
              <a:t>Разработки классных часов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6. Успехи и достижения учащихся.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7.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file"/>
              </a:rPr>
              <a:t>Фотоматериалы.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143875" y="6215063"/>
            <a:ext cx="1000125" cy="642937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6327" name="Рисунок 6" descr="home_animation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3786188"/>
            <a:ext cx="22907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Карпушева А.Э.  МОУ Сусанинская средняя общеобразовательная школа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7D245-D898-4E5E-835B-E6679E4AEF7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57348" name="Рисунок 3" descr="P10000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143875" y="6143625"/>
            <a:ext cx="1000125" cy="714375"/>
          </a:xfrm>
          <a:prstGeom prst="actionButtonBackPrevio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14290"/>
            <a:ext cx="3429000" cy="170021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Общие</a:t>
            </a:r>
            <a:r>
              <a:rPr lang="ru-RU" sz="40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8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сведения</a:t>
            </a:r>
            <a:endParaRPr lang="ru-RU" sz="3600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5214942" y="2143116"/>
            <a:ext cx="3714744" cy="1920240"/>
          </a:xfrm>
        </p:spPr>
        <p:txBody>
          <a:bodyPr>
            <a:noAutofit/>
          </a:bodyPr>
          <a:lstStyle/>
          <a:p>
            <a:pPr marL="173038" indent="-173038" eaLnBrk="1" fontAlgn="auto" hangingPunct="1"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Дата рождения, семейное положение.</a:t>
            </a:r>
          </a:p>
          <a:p>
            <a:pPr marL="173038" indent="-173038" eaLnBrk="1" fontAlgn="auto" hangingPunct="1"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Образование и стаж работы.</a:t>
            </a:r>
          </a:p>
          <a:p>
            <a:pPr marL="173038" indent="-173038" eaLnBrk="1" fontAlgn="auto" hangingPunct="1"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Место работы, занимаемые   должности.</a:t>
            </a:r>
          </a:p>
          <a:p>
            <a:pPr marL="173038" indent="-173038" eaLnBrk="1" fontAlgn="auto" hangingPunct="1"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Квалификация и курсы</a:t>
            </a:r>
          </a:p>
          <a:p>
            <a:pPr marL="173038" indent="-17303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73038" indent="-173038" eaLnBrk="1" fontAlgn="auto" hangingPunct="1"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endParaRPr lang="ru-RU" sz="1000" dirty="0"/>
          </a:p>
        </p:txBody>
      </p:sp>
      <p:pic>
        <p:nvPicPr>
          <p:cNvPr id="11" name="Рисунок 10" descr="IMG_005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9121" b="9121"/>
          <a:stretch>
            <a:fillRect/>
          </a:stretch>
        </p:blipFill>
        <p:spPr>
          <a:xfrm>
            <a:off x="857224" y="1142984"/>
            <a:ext cx="3979756" cy="3979756"/>
          </a:xfrm>
        </p:spPr>
      </p:pic>
      <p:sp>
        <p:nvSpPr>
          <p:cNvPr id="35844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1100"/>
              <a:t>Карпушева А.Э.  МОУ Сусанинская средн</a:t>
            </a:r>
            <a:r>
              <a:rPr lang="ru-RU"/>
              <a:t>яя общеобразовательная школа</a:t>
            </a:r>
          </a:p>
        </p:txBody>
      </p:sp>
      <p:sp>
        <p:nvSpPr>
          <p:cNvPr id="35845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C747AAC-D74D-406A-AA53-983B34D3B6FA}" type="slidenum">
              <a:rPr lang="ru-RU" sz="1400"/>
              <a:pPr>
                <a:defRPr/>
              </a:pPr>
              <a:t>3</a:t>
            </a:fld>
            <a:endParaRPr lang="ru-RU" sz="1400"/>
          </a:p>
        </p:txBody>
      </p:sp>
      <p:sp>
        <p:nvSpPr>
          <p:cNvPr id="10" name="Управляющая кнопка: назад 9">
            <a:hlinkClick r:id="rId4" action="ppaction://hlinksldjump" highlightClick="1"/>
          </p:cNvPr>
          <p:cNvSpPr/>
          <p:nvPr/>
        </p:nvSpPr>
        <p:spPr>
          <a:xfrm>
            <a:off x="8143875" y="6143625"/>
            <a:ext cx="1000125" cy="714375"/>
          </a:xfrm>
          <a:prstGeom prst="actionButtonBackPrevio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39000" cy="114300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Дата рождения, семейное положение, Образование и стаж работы. </a:t>
            </a: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Родилась 29 марта  1982 года в деревне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Ченцово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Сусанинского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района Костромской области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Не замужем.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Образование: высшее, КГУ им. Некрасова, 2004 г., факультет естествознания, специальность биология, квалификация по диплому – учитель биологии и географии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Общий трудовой и педагогический стаж –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5 лет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215063"/>
            <a:ext cx="3657600" cy="571500"/>
          </a:xfrm>
        </p:spPr>
        <p:txBody>
          <a:bodyPr/>
          <a:lstStyle/>
          <a:p>
            <a:pPr>
              <a:defRPr/>
            </a:pPr>
            <a:r>
              <a:rPr lang="ru-RU" sz="1050" dirty="0" err="1"/>
              <a:t>Карпушева</a:t>
            </a:r>
            <a:r>
              <a:rPr lang="ru-RU" sz="1050" dirty="0"/>
              <a:t> А.Э.  МОУ </a:t>
            </a:r>
            <a:r>
              <a:rPr lang="ru-RU" sz="1050" dirty="0" err="1"/>
              <a:t>Сусанинская</a:t>
            </a:r>
            <a:r>
              <a:rPr lang="ru-RU" sz="1050" dirty="0"/>
              <a:t> средняя общеобразовательная школа</a:t>
            </a:r>
          </a:p>
        </p:txBody>
      </p:sp>
      <p:sp>
        <p:nvSpPr>
          <p:cNvPr id="36869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DE8BD6-31EE-4A08-8C8B-15BA0FAC6EB5}" type="slidenum">
              <a:rPr lang="ru-RU" sz="1400"/>
              <a:pPr>
                <a:defRPr/>
              </a:pPr>
              <a:t>4</a:t>
            </a:fld>
            <a:endParaRPr lang="ru-RU" sz="1400"/>
          </a:p>
        </p:txBody>
      </p:sp>
      <p:pic>
        <p:nvPicPr>
          <p:cNvPr id="36870" name="Рисунок 5" descr="image65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4929188"/>
            <a:ext cx="2500313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143875" y="6143625"/>
            <a:ext cx="1000125" cy="714375"/>
          </a:xfrm>
          <a:prstGeom prst="actionButtonBackPrevio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Место работы, занимаемые   должности.</a:t>
            </a: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7891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/>
              <a:t>Карпушева А.Э.  МОУ Сусанинская средняя общеобразовательная школа</a:t>
            </a:r>
          </a:p>
        </p:txBody>
      </p:sp>
      <p:sp>
        <p:nvSpPr>
          <p:cNvPr id="37892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37DFED-D6A0-4B80-96D8-5A0901676E25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37894" name="Содержимое 10"/>
          <p:cNvSpPr>
            <a:spLocks noGrp="1"/>
          </p:cNvSpPr>
          <p:nvPr>
            <p:ph idx="1"/>
          </p:nvPr>
        </p:nvSpPr>
        <p:spPr>
          <a:xfrm>
            <a:off x="428625" y="1071563"/>
            <a:ext cx="7239000" cy="48466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</a:rPr>
              <a:t>Место работы: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МОУ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Сусанинская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средняя        		    общеобразовательная школа   		    Костромской области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</a:rPr>
              <a:t>Занимаемые должности: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учитель биологии,    		     классный руководитель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10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«А»    		     класса, заведующая   	     	               		     кабинетом биологии</a:t>
            </a:r>
          </a:p>
        </p:txBody>
      </p:sp>
      <p:pic>
        <p:nvPicPr>
          <p:cNvPr id="8" name="Picture 4" descr="после ремон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4071938"/>
            <a:ext cx="4067175" cy="2143125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143875" y="6143625"/>
            <a:ext cx="1000125" cy="714375"/>
          </a:xfrm>
          <a:prstGeom prst="actionButtonBackPrevio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53" t="4163" r="6847" b="4271"/>
          <a:stretch>
            <a:fillRect/>
          </a:stretch>
        </p:blipFill>
        <p:spPr>
          <a:xfrm>
            <a:off x="4714875" y="0"/>
            <a:ext cx="3500438" cy="31432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7239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Квалификация </a:t>
            </a:r>
            <a:br>
              <a:rPr lang="ru-RU" sz="4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и курсы</a:t>
            </a:r>
            <a:endParaRPr lang="ru-RU" sz="48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Карпушева А.Э.  МОУ Сусанинская средняя общеобразовательная школа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0F6C9-1E7D-4A78-802B-300C37D14CB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4282" y="1643050"/>
            <a:ext cx="7715304" cy="45858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file"/>
              </a:rPr>
              <a:t>Аттестация: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r>
              <a:rPr lang="ru-RU" b="1" spc="300" dirty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C66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Учитель</a:t>
            </a:r>
            <a:r>
              <a:rPr lang="ru-RU" dirty="0"/>
              <a:t>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- 2006 год , </a:t>
            </a:r>
          </a:p>
          <a:p>
            <a:pPr>
              <a:defRPr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II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 квалификационная  категория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2008 год</a:t>
            </a:r>
          </a:p>
          <a:p>
            <a:pPr>
              <a:defRPr/>
            </a:pP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квалификационная категория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 spc="300" dirty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C66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Методист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– 2007 год, </a:t>
            </a:r>
          </a:p>
          <a:p>
            <a:pPr>
              <a:defRPr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II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 квалификационная   категория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file"/>
              </a:rPr>
              <a:t>Курсы Повышения квалификации: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2006 – 2007 год, Учитель предметник, квалификационный ИКТ минимум.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2008 год, Современные требования к преподаванию предметов естественного цикла с целью достижения  нового качества образования. </a:t>
            </a:r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143875" y="6143625"/>
            <a:ext cx="1000125" cy="714375"/>
          </a:xfrm>
          <a:prstGeom prst="actionButtonBackPrevio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143504" y="1143000"/>
            <a:ext cx="4000496" cy="20574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Результаты педагогической деятельности</a:t>
            </a:r>
            <a:endParaRPr lang="ru-RU" sz="40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389563" y="3282950"/>
            <a:ext cx="3429000" cy="1920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3200" smtClean="0"/>
              <a:t>  Участие  учащихся в олимпиадах</a:t>
            </a:r>
          </a:p>
        </p:txBody>
      </p:sp>
      <p:pic>
        <p:nvPicPr>
          <p:cNvPr id="12" name="Рисунок 11" descr="professor01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467" b="4467"/>
          <a:stretch>
            <a:fillRect/>
          </a:stretch>
        </p:blipFill>
        <p:spPr/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Карпушева А.Э.  МОУ Сусанинская средняя общеобразовательная школа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6521C-EB63-4255-9D64-75817722CAC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143875" y="6143625"/>
            <a:ext cx="1000125" cy="714375"/>
          </a:xfrm>
          <a:prstGeom prst="actionButtonBackPrevio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7239000" cy="160812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Участие учащихся в олимпиадах по биологии</a:t>
            </a:r>
            <a:b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2008 год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313" y="3143250"/>
          <a:ext cx="7858180" cy="230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3"/>
                <a:gridCol w="1571636"/>
                <a:gridCol w="1428759"/>
                <a:gridCol w="1571636"/>
                <a:gridCol w="1571636"/>
              </a:tblGrid>
              <a:tr h="6324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Уровень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 класс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 класс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 класс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11 класс</a:t>
                      </a:r>
                      <a:endParaRPr lang="ru-RU" sz="2400" dirty="0"/>
                    </a:p>
                  </a:txBody>
                  <a:tcPr/>
                </a:tc>
              </a:tr>
              <a:tr h="482717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Школьный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 человек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 человек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 человек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 человек</a:t>
                      </a:r>
                      <a:endParaRPr lang="ru-RU" sz="2000" b="1" dirty="0"/>
                    </a:p>
                  </a:txBody>
                  <a:tcPr/>
                </a:tc>
              </a:tr>
              <a:tr h="119026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Муниципальный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 человека, диплом 3 степени (1)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 человека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 человека,</a:t>
                      </a:r>
                    </a:p>
                    <a:p>
                      <a:r>
                        <a:rPr lang="ru-RU" sz="2000" b="1" dirty="0" smtClean="0"/>
                        <a:t>Диплом</a:t>
                      </a:r>
                      <a:r>
                        <a:rPr lang="ru-RU" sz="2000" b="1" baseline="0" dirty="0" smtClean="0"/>
                        <a:t> 3 степени (1)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 человека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Карпушева А.Э.  МОУ Сусанинская средняя общеобразовательная школа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C6D5D-8D61-4134-B8EF-75F1B71DB25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8143875" y="6143625"/>
            <a:ext cx="1000125" cy="714375"/>
          </a:xfrm>
          <a:prstGeom prst="actionButtonBackPrevio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2" name="Рисунок 10" descr="penpape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785813"/>
            <a:ext cx="235743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3" name="Рисунок 11" descr="mraquianim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928688"/>
            <a:ext cx="15859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286380" y="214290"/>
            <a:ext cx="3603156" cy="2057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Научно - методическая деятельность</a:t>
            </a:r>
            <a:endParaRPr lang="ru-RU" sz="40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214938" y="2428875"/>
            <a:ext cx="3929062" cy="40005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2200" b="1" smtClean="0"/>
              <a:t>Технологий проектирования педагогической деятельности.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2200" b="1" smtClean="0"/>
              <a:t>Образовательные программы, стандарты и УМК.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2200" b="1" smtClean="0"/>
              <a:t>Образовательные технологии в процессе обучения и воспитательной работе.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2200" b="1" smtClean="0"/>
              <a:t>Развивающие технологии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2200" b="1" smtClean="0"/>
              <a:t>Элективные курсы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2200" b="1" smtClean="0"/>
              <a:t>Методическая копилка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Карпушева А.Э.  МОУ Сусанинская средняя общеобразовательная школа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13849-4619-4383-9247-CCA16F3AFF3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9" name="Picture 2" descr="C:\Users\1\Documents\Анимированные рисунки\Книги, письмо, канцелярия\chel13.gif"/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2"/>
          <a:srcRect l="8333" r="8333"/>
          <a:stretch>
            <a:fillRect/>
          </a:stretch>
        </p:blipFill>
        <p:spPr>
          <a:xfrm>
            <a:off x="642938" y="1000125"/>
            <a:ext cx="4206875" cy="4206875"/>
          </a:xfrm>
          <a:noFill/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143875" y="6143625"/>
            <a:ext cx="1000125" cy="714375"/>
          </a:xfrm>
          <a:prstGeom prst="actionButtonBackPrevio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7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Financial Overview">
  <a:themeElements>
    <a:clrScheme name="Financial Overview 1">
      <a:dk1>
        <a:srgbClr val="000000"/>
      </a:dk1>
      <a:lt1>
        <a:srgbClr val="006666"/>
      </a:lt1>
      <a:dk2>
        <a:srgbClr val="FFFFFF"/>
      </a:dk2>
      <a:lt2>
        <a:srgbClr val="969696"/>
      </a:lt2>
      <a:accent1>
        <a:srgbClr val="99FFCC"/>
      </a:accent1>
      <a:accent2>
        <a:srgbClr val="00CCCC"/>
      </a:accent2>
      <a:accent3>
        <a:srgbClr val="AAB8B8"/>
      </a:accent3>
      <a:accent4>
        <a:srgbClr val="000000"/>
      </a:accent4>
      <a:accent5>
        <a:srgbClr val="CAFFE2"/>
      </a:accent5>
      <a:accent6>
        <a:srgbClr val="00B9B9"/>
      </a:accent6>
      <a:hlink>
        <a:srgbClr val="CCCCFF"/>
      </a:hlink>
      <a:folHlink>
        <a:srgbClr val="A3BABA"/>
      </a:folHlink>
    </a:clrScheme>
    <a:fontScheme name="Financial Overview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nancial Overview 1">
        <a:dk1>
          <a:srgbClr val="000000"/>
        </a:dk1>
        <a:lt1>
          <a:srgbClr val="006666"/>
        </a:lt1>
        <a:dk2>
          <a:srgbClr val="FFFFFF"/>
        </a:dk2>
        <a:lt2>
          <a:srgbClr val="969696"/>
        </a:lt2>
        <a:accent1>
          <a:srgbClr val="99FFCC"/>
        </a:accent1>
        <a:accent2>
          <a:srgbClr val="00CCCC"/>
        </a:accent2>
        <a:accent3>
          <a:srgbClr val="AAB8B8"/>
        </a:accent3>
        <a:accent4>
          <a:srgbClr val="000000"/>
        </a:accent4>
        <a:accent5>
          <a:srgbClr val="CAFFE2"/>
        </a:accent5>
        <a:accent6>
          <a:srgbClr val="00B9B9"/>
        </a:accent6>
        <a:hlink>
          <a:srgbClr val="CCCCFF"/>
        </a:hlink>
        <a:folHlink>
          <a:srgbClr val="A3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2">
        <a:dk1>
          <a:srgbClr val="000000"/>
        </a:dk1>
        <a:lt1>
          <a:srgbClr val="FFFFCC"/>
        </a:lt1>
        <a:dk2>
          <a:srgbClr val="000000"/>
        </a:dk2>
        <a:lt2>
          <a:srgbClr val="808000"/>
        </a:lt2>
        <a:accent1>
          <a:srgbClr val="6699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B8CAAA"/>
        </a:accent5>
        <a:accent6>
          <a:srgbClr val="730000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3">
        <a:dk1>
          <a:srgbClr val="000000"/>
        </a:dk1>
        <a:lt1>
          <a:srgbClr val="FFFFFF"/>
        </a:lt1>
        <a:dk2>
          <a:srgbClr val="B2B2B2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4">
        <a:dk1>
          <a:srgbClr val="000000"/>
        </a:dk1>
        <a:lt1>
          <a:srgbClr val="336699"/>
        </a:lt1>
        <a:dk2>
          <a:srgbClr val="FFFFFF"/>
        </a:dk2>
        <a:lt2>
          <a:srgbClr val="6F9FCF"/>
        </a:lt2>
        <a:accent1>
          <a:srgbClr val="336633"/>
        </a:accent1>
        <a:accent2>
          <a:srgbClr val="00FFFF"/>
        </a:accent2>
        <a:accent3>
          <a:srgbClr val="ADB8CA"/>
        </a:accent3>
        <a:accent4>
          <a:srgbClr val="000000"/>
        </a:accent4>
        <a:accent5>
          <a:srgbClr val="ADB8AD"/>
        </a:accent5>
        <a:accent6>
          <a:srgbClr val="00E7E7"/>
        </a:accent6>
        <a:hlink>
          <a:srgbClr val="009999"/>
        </a:hlink>
        <a:folHlink>
          <a:srgbClr val="9CBC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Recommending A Strategy">
  <a:themeElements>
    <a:clrScheme name="Recommending A Strategy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Recommending A Strateg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Employee Orientation">
  <a:themeElements>
    <a:clrScheme name="Employee Orientation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Employee Ori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615</TotalTime>
  <Words>852</Words>
  <Application>Microsoft Office PowerPoint</Application>
  <PresentationFormat>Экран (4:3)</PresentationFormat>
  <Paragraphs>219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24</vt:i4>
      </vt:variant>
    </vt:vector>
  </HeadingPairs>
  <TitlesOfParts>
    <vt:vector size="39" baseType="lpstr">
      <vt:lpstr>Тема7</vt:lpstr>
      <vt:lpstr>Облака</vt:lpstr>
      <vt:lpstr>Течение</vt:lpstr>
      <vt:lpstr>Сетка с тенью</vt:lpstr>
      <vt:lpstr>Склон</vt:lpstr>
      <vt:lpstr>Разрез</vt:lpstr>
      <vt:lpstr>Клен</vt:lpstr>
      <vt:lpstr>Crayons</vt:lpstr>
      <vt:lpstr>Employee Orientation</vt:lpstr>
      <vt:lpstr>Слои</vt:lpstr>
      <vt:lpstr>Financial Overview</vt:lpstr>
      <vt:lpstr>1_Project Overview</vt:lpstr>
      <vt:lpstr>Recommending A Strategy</vt:lpstr>
      <vt:lpstr>Ripple</vt:lpstr>
      <vt:lpstr>Изящная</vt:lpstr>
      <vt:lpstr>ПОРТФОЛИО</vt:lpstr>
      <vt:lpstr>Структура портфолио</vt:lpstr>
      <vt:lpstr>Общие сведения</vt:lpstr>
      <vt:lpstr>      Дата рождения, семейное положение, Образование и стаж работы.  </vt:lpstr>
      <vt:lpstr>Место работы, занимаемые   должности. </vt:lpstr>
      <vt:lpstr>      Квалификация              и курсы</vt:lpstr>
      <vt:lpstr>Результаты педагогической деятельности</vt:lpstr>
      <vt:lpstr>Участие учащихся в олимпиадах по биологии 2008 год</vt:lpstr>
      <vt:lpstr>Научно - методическая деятельность</vt:lpstr>
      <vt:lpstr>Технологии проектирования педагогической деятельности</vt:lpstr>
      <vt:lpstr>Образовательные программы и УМК по биологии</vt:lpstr>
      <vt:lpstr>Слайд 12</vt:lpstr>
      <vt:lpstr>Образовательные технологии в процессе обучения и воспитания</vt:lpstr>
      <vt:lpstr>Слайд 14</vt:lpstr>
      <vt:lpstr>Элективные курсы</vt:lpstr>
      <vt:lpstr>Методическая копилка</vt:lpstr>
      <vt:lpstr>Кабинет биологии</vt:lpstr>
      <vt:lpstr>Документация  по кабинету</vt:lpstr>
      <vt:lpstr>Учебно-материальная база</vt:lpstr>
      <vt:lpstr>Внеурочная деятельность по предмету</vt:lpstr>
      <vt:lpstr>Внеурочная деятельность по предмету</vt:lpstr>
      <vt:lpstr>Работа в роли классного руководителя</vt:lpstr>
      <vt:lpstr>Классное руководство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1</dc:creator>
  <cp:lastModifiedBy>1</cp:lastModifiedBy>
  <cp:revision>87</cp:revision>
  <dcterms:created xsi:type="dcterms:W3CDTF">2008-11-27T17:54:48Z</dcterms:created>
  <dcterms:modified xsi:type="dcterms:W3CDTF">2009-09-29T16:08:45Z</dcterms:modified>
</cp:coreProperties>
</file>